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60" r:id="rId5"/>
    <p:sldId id="261" r:id="rId6"/>
    <p:sldId id="262" r:id="rId7"/>
    <p:sldId id="258" r:id="rId8"/>
    <p:sldId id="259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915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230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30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549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86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847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84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811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05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793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25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65E62-CADA-4A3A-8307-8C4A555BFD9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4A701-FE18-4CA8-A2AD-B40835CE1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100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3.pn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076" t="29501" r="16453" b="14726"/>
          <a:stretch/>
        </p:blipFill>
        <p:spPr>
          <a:xfrm>
            <a:off x="1921163" y="1182256"/>
            <a:ext cx="8351141" cy="51908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69527" y="618837"/>
            <a:ext cx="79709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Algerian" panose="04020705040A02060702" pitchFamily="82" charset="0"/>
              </a:rPr>
              <a:t>     </a:t>
            </a:r>
            <a:r>
              <a:rPr lang="en-GB" sz="6000" dirty="0" err="1" smtClean="0">
                <a:latin typeface="Algerian" panose="04020705040A02060702" pitchFamily="82" charset="0"/>
              </a:rPr>
              <a:t>Chwedl</a:t>
            </a:r>
            <a:r>
              <a:rPr lang="en-GB" sz="6000" dirty="0" smtClean="0">
                <a:latin typeface="Algerian" panose="04020705040A02060702" pitchFamily="82" charset="0"/>
              </a:rPr>
              <a:t> </a:t>
            </a:r>
          </a:p>
          <a:p>
            <a:r>
              <a:rPr lang="en-GB" sz="6000" dirty="0" err="1" smtClean="0">
                <a:latin typeface="Algerian" panose="04020705040A02060702" pitchFamily="82" charset="0"/>
              </a:rPr>
              <a:t>Dinas</a:t>
            </a:r>
            <a:r>
              <a:rPr lang="en-GB" sz="6000" dirty="0" smtClean="0">
                <a:latin typeface="Algerian" panose="04020705040A02060702" pitchFamily="82" charset="0"/>
              </a:rPr>
              <a:t> </a:t>
            </a:r>
            <a:r>
              <a:rPr lang="en-GB" sz="6000" dirty="0" err="1" smtClean="0">
                <a:latin typeface="Algerian" panose="04020705040A02060702" pitchFamily="82" charset="0"/>
              </a:rPr>
              <a:t>Emrys</a:t>
            </a:r>
            <a:endParaRPr lang="en-GB" sz="60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341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Brenin Gwrtheyrn yn gadael ei lys enfaw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849" y="660833"/>
            <a:ext cx="7085734" cy="531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39316" y="623346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60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Y brenin a'i ddynion ar geffylau, yn cario sachau o drys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011" y="876011"/>
            <a:ext cx="7178098" cy="5383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06109" y="64516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8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ynyddoedd Eryri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593" y="866774"/>
            <a:ext cx="6476134" cy="485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0763" y="621838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818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ynion yn adeiladu'r ga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811" y="783647"/>
            <a:ext cx="6688570" cy="501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03273" y="619067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69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Y waliau wedi syrthio i law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938" y="709758"/>
            <a:ext cx="7011843" cy="525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27781" y="622761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1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Y brenin yn eistedd i lawr gyda'i ddynion doet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065" y="931429"/>
            <a:ext cx="6374535" cy="478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71641" y="611678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59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Y brenin yn edrych yn drist, gydag eira ar dop y mynyd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647" y="765176"/>
            <a:ext cx="7205807" cy="540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04150" y="636616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741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afydd Goch a Myrddin Emrys yn dringo'r mynyd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502" y="672812"/>
            <a:ext cx="7335116" cy="550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63127" y="631998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128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yrddin yn siarad efo'r bren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066" y="885248"/>
            <a:ext cx="6734752" cy="505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24042" y="624609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78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wll mawr yn y mynydd - a llyn ynddo, gyda phabell fawr oren ar lan y llyn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338" y="1106921"/>
            <a:ext cx="6042025" cy="453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92950" y="587663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60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wy ddraig yn cysgu tu fewn i'r babell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4" y="709757"/>
            <a:ext cx="6910243" cy="5182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39495" y="620914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2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Y dwy ddraig yn ymlad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084" y="441902"/>
            <a:ext cx="7141152" cy="5355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4660" y="614449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902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Y ddraig goch yn edrych yn hapus yn ei phabe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337" y="543502"/>
            <a:ext cx="7455189" cy="5591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66328" y="638463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7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yrddin a'r brenin yn y ga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4" y="876011"/>
            <a:ext cx="6577736" cy="4933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80000" y="6086764"/>
            <a:ext cx="406400" cy="77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255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Olion y gaer wrth ymyl y llyn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992" y="626630"/>
            <a:ext cx="7362825" cy="552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</Words>
  <Application>Microsoft Office PowerPoint</Application>
  <PresentationFormat>Widescreen</PresentationFormat>
  <Paragraphs>2</Paragraphs>
  <Slides>16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NPTCBC Schools &amp; Learning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YGG Castell nedd Teacher (6712168) - Mrs J Cox</dc:creator>
  <cp:lastModifiedBy>YGG Castell nedd Teacher (6712168) - Mrs J Cox</cp:lastModifiedBy>
  <cp:revision>5</cp:revision>
  <dcterms:created xsi:type="dcterms:W3CDTF">2021-02-22T15:38:02Z</dcterms:created>
  <dcterms:modified xsi:type="dcterms:W3CDTF">2021-02-22T16:03:45Z</dcterms:modified>
</cp:coreProperties>
</file>