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3" r:id="rId6"/>
    <p:sldId id="257" r:id="rId7"/>
    <p:sldId id="272" r:id="rId8"/>
    <p:sldId id="266" r:id="rId9"/>
    <p:sldId id="291" r:id="rId10"/>
    <p:sldId id="273" r:id="rId11"/>
    <p:sldId id="278" r:id="rId12"/>
    <p:sldId id="267" r:id="rId13"/>
    <p:sldId id="276" r:id="rId14"/>
    <p:sldId id="286" r:id="rId15"/>
    <p:sldId id="260" r:id="rId16"/>
    <p:sldId id="281" r:id="rId17"/>
    <p:sldId id="261" r:id="rId18"/>
    <p:sldId id="280" r:id="rId19"/>
    <p:sldId id="268" r:id="rId20"/>
    <p:sldId id="269" r:id="rId21"/>
    <p:sldId id="282" r:id="rId22"/>
    <p:sldId id="290" r:id="rId23"/>
    <p:sldId id="284" r:id="rId24"/>
    <p:sldId id="287" r:id="rId25"/>
    <p:sldId id="289" r:id="rId26"/>
    <p:sldId id="288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D681"/>
    <a:srgbClr val="FF3737"/>
    <a:srgbClr val="FDBF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3C10E5-125B-354A-9C7F-DB63CF72DBF4}" v="35" dt="2023-09-20T15:42:44.192"/>
    <p1510:client id="{08F796D8-F585-EEEB-4580-65164264432C}" v="880" dt="2022-09-22T20:14:45.284"/>
    <p1510:client id="{25475FDF-AE3A-F9DC-EB7F-3356A1002B87}" v="131" dt="2023-09-22T09:00:56.278"/>
    <p1510:client id="{4B497ED1-AEB2-51DC-ED10-8626AD30C3CB}" v="88" dt="2022-10-05T14:45:15.531"/>
    <p1510:client id="{7F8E97AA-2B41-EA40-41AA-2AE4FFEF9C07}" v="34" dt="2022-09-28T15:17:10.453"/>
    <p1510:client id="{8702E391-3261-1DC9-CFB7-61215E6332AF}" v="241" dt="2023-09-25T15:43:57.531"/>
    <p1510:client id="{C40875CD-18E9-7D88-2325-33A224EB3FE9}" v="1552" dt="2022-09-28T15:49:38.841"/>
    <p1510:client id="{CD476D1D-48AE-E1AC-4CBB-41CAFE57A33D}" v="574" dt="2023-09-20T15:41:39.582"/>
    <p1510:client id="{E6E3B994-8980-0F88-E4BF-4FAA21674348}" v="87" dt="2023-09-22T09:00:36.357"/>
    <p1510:client id="{EFFB3962-DE4B-BC97-C2BB-954B44B1275F}" v="1617" dt="2023-09-20T15:54:22.8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RICHARDS (YGG Castell-nedd)" userId="S::richardsc52@hwbcymru.net::a7b044ed-0c46-4734-944b-4d4b02776af2" providerId="AD" clId="Web-{08F796D8-F585-EEEB-4580-65164264432C}"/>
    <pc:docChg chg="addSld delSld modSld sldOrd">
      <pc:chgData name="C RICHARDS (YGG Castell-nedd)" userId="S::richardsc52@hwbcymru.net::a7b044ed-0c46-4734-944b-4d4b02776af2" providerId="AD" clId="Web-{08F796D8-F585-EEEB-4580-65164264432C}" dt="2022-09-22T20:14:45.284" v="620" actId="20577"/>
      <pc:docMkLst>
        <pc:docMk/>
      </pc:docMkLst>
      <pc:sldChg chg="modSp">
        <pc:chgData name="C RICHARDS (YGG Castell-nedd)" userId="S::richardsc52@hwbcymru.net::a7b044ed-0c46-4734-944b-4d4b02776af2" providerId="AD" clId="Web-{08F796D8-F585-EEEB-4580-65164264432C}" dt="2022-09-22T18:55:26.937" v="2" actId="20577"/>
        <pc:sldMkLst>
          <pc:docMk/>
          <pc:sldMk cId="3895084098" sldId="256"/>
        </pc:sldMkLst>
        <pc:spChg chg="mod">
          <ac:chgData name="C RICHARDS (YGG Castell-nedd)" userId="S::richardsc52@hwbcymru.net::a7b044ed-0c46-4734-944b-4d4b02776af2" providerId="AD" clId="Web-{08F796D8-F585-EEEB-4580-65164264432C}" dt="2022-09-22T18:55:26.937" v="2" actId="20577"/>
          <ac:spMkLst>
            <pc:docMk/>
            <pc:sldMk cId="3895084098" sldId="256"/>
            <ac:spMk id="3" creationId="{00000000-0000-0000-0000-000000000000}"/>
          </ac:spMkLst>
        </pc:spChg>
      </pc:sldChg>
      <pc:sldChg chg="modSp">
        <pc:chgData name="C RICHARDS (YGG Castell-nedd)" userId="S::richardsc52@hwbcymru.net::a7b044ed-0c46-4734-944b-4d4b02776af2" providerId="AD" clId="Web-{08F796D8-F585-EEEB-4580-65164264432C}" dt="2022-09-22T20:03:32.219" v="338" actId="20577"/>
        <pc:sldMkLst>
          <pc:docMk/>
          <pc:sldMk cId="1168373151" sldId="257"/>
        </pc:sldMkLst>
        <pc:spChg chg="mod">
          <ac:chgData name="C RICHARDS (YGG Castell-nedd)" userId="S::richardsc52@hwbcymru.net::a7b044ed-0c46-4734-944b-4d4b02776af2" providerId="AD" clId="Web-{08F796D8-F585-EEEB-4580-65164264432C}" dt="2022-09-22T20:03:32.219" v="338" actId="20577"/>
          <ac:spMkLst>
            <pc:docMk/>
            <pc:sldMk cId="1168373151" sldId="257"/>
            <ac:spMk id="4" creationId="{00000000-0000-0000-0000-000000000000}"/>
          </ac:spMkLst>
        </pc:spChg>
      </pc:sldChg>
      <pc:sldChg chg="delSp del">
        <pc:chgData name="C RICHARDS (YGG Castell-nedd)" userId="S::richardsc52@hwbcymru.net::a7b044ed-0c46-4734-944b-4d4b02776af2" providerId="AD" clId="Web-{08F796D8-F585-EEEB-4580-65164264432C}" dt="2022-09-22T20:02:41.061" v="329"/>
        <pc:sldMkLst>
          <pc:docMk/>
          <pc:sldMk cId="543045094" sldId="258"/>
        </pc:sldMkLst>
        <pc:picChg chg="del">
          <ac:chgData name="C RICHARDS (YGG Castell-nedd)" userId="S::richardsc52@hwbcymru.net::a7b044ed-0c46-4734-944b-4d4b02776af2" providerId="AD" clId="Web-{08F796D8-F585-EEEB-4580-65164264432C}" dt="2022-09-22T19:02:18.621" v="31"/>
          <ac:picMkLst>
            <pc:docMk/>
            <pc:sldMk cId="543045094" sldId="258"/>
            <ac:picMk id="1026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02:18.621" v="30"/>
          <ac:picMkLst>
            <pc:docMk/>
            <pc:sldMk cId="543045094" sldId="258"/>
            <ac:picMk id="1027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02:18.621" v="29"/>
          <ac:picMkLst>
            <pc:docMk/>
            <pc:sldMk cId="543045094" sldId="258"/>
            <ac:picMk id="1029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02:18.621" v="28"/>
          <ac:picMkLst>
            <pc:docMk/>
            <pc:sldMk cId="543045094" sldId="258"/>
            <ac:picMk id="1030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02:18.621" v="27"/>
          <ac:picMkLst>
            <pc:docMk/>
            <pc:sldMk cId="543045094" sldId="258"/>
            <ac:picMk id="1031" creationId="{00000000-0000-0000-0000-000000000000}"/>
          </ac:picMkLst>
        </pc:picChg>
      </pc:sldChg>
      <pc:sldChg chg="addSp delSp modSp">
        <pc:chgData name="C RICHARDS (YGG Castell-nedd)" userId="S::richardsc52@hwbcymru.net::a7b044ed-0c46-4734-944b-4d4b02776af2" providerId="AD" clId="Web-{08F796D8-F585-EEEB-4580-65164264432C}" dt="2022-09-22T20:14:45.284" v="620" actId="20577"/>
        <pc:sldMkLst>
          <pc:docMk/>
          <pc:sldMk cId="2320627583" sldId="261"/>
        </pc:sldMkLst>
        <pc:spChg chg="mod">
          <ac:chgData name="C RICHARDS (YGG Castell-nedd)" userId="S::richardsc52@hwbcymru.net::a7b044ed-0c46-4734-944b-4d4b02776af2" providerId="AD" clId="Web-{08F796D8-F585-EEEB-4580-65164264432C}" dt="2022-09-22T20:14:45.284" v="620" actId="20577"/>
          <ac:spMkLst>
            <pc:docMk/>
            <pc:sldMk cId="2320627583" sldId="261"/>
            <ac:spMk id="3" creationId="{00000000-0000-0000-0000-000000000000}"/>
          </ac:spMkLst>
        </pc:spChg>
        <pc:spChg chg="mod">
          <ac:chgData name="C RICHARDS (YGG Castell-nedd)" userId="S::richardsc52@hwbcymru.net::a7b044ed-0c46-4734-944b-4d4b02776af2" providerId="AD" clId="Web-{08F796D8-F585-EEEB-4580-65164264432C}" dt="2022-09-22T20:00:19.320" v="193" actId="14100"/>
          <ac:spMkLst>
            <pc:docMk/>
            <pc:sldMk cId="2320627583" sldId="261"/>
            <ac:spMk id="4" creationId="{00000000-0000-0000-0000-000000000000}"/>
          </ac:spMkLst>
        </pc:spChg>
        <pc:spChg chg="add mod">
          <ac:chgData name="C RICHARDS (YGG Castell-nedd)" userId="S::richardsc52@hwbcymru.net::a7b044ed-0c46-4734-944b-4d4b02776af2" providerId="AD" clId="Web-{08F796D8-F585-EEEB-4580-65164264432C}" dt="2022-09-22T20:12:37.966" v="546" actId="1076"/>
          <ac:spMkLst>
            <pc:docMk/>
            <pc:sldMk cId="2320627583" sldId="261"/>
            <ac:spMk id="7" creationId="{3DBBDCE8-54BC-FA38-A57A-350C78A6F82D}"/>
          </ac:spMkLst>
        </pc:spChg>
        <pc:picChg chg="add mod">
          <ac:chgData name="C RICHARDS (YGG Castell-nedd)" userId="S::richardsc52@hwbcymru.net::a7b044ed-0c46-4734-944b-4d4b02776af2" providerId="AD" clId="Web-{08F796D8-F585-EEEB-4580-65164264432C}" dt="2022-09-22T20:11:56.605" v="503" actId="1076"/>
          <ac:picMkLst>
            <pc:docMk/>
            <pc:sldMk cId="2320627583" sldId="261"/>
            <ac:picMk id="5" creationId="{47D90C11-0FF3-B858-6C00-6FB47AA04185}"/>
          </ac:picMkLst>
        </pc:picChg>
        <pc:picChg chg="add mod">
          <ac:chgData name="C RICHARDS (YGG Castell-nedd)" userId="S::richardsc52@hwbcymru.net::a7b044ed-0c46-4734-944b-4d4b02776af2" providerId="AD" clId="Web-{08F796D8-F585-EEEB-4580-65164264432C}" dt="2022-09-22T20:12:10.558" v="519" actId="1076"/>
          <ac:picMkLst>
            <pc:docMk/>
            <pc:sldMk cId="2320627583" sldId="261"/>
            <ac:picMk id="6" creationId="{EB154224-54C9-63BA-D31B-EA931917CB57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20:10:33.535" v="480"/>
          <ac:picMkLst>
            <pc:docMk/>
            <pc:sldMk cId="2320627583" sldId="261"/>
            <ac:picMk id="5123" creationId="{00000000-0000-0000-0000-000000000000}"/>
          </ac:picMkLst>
        </pc:picChg>
      </pc:sldChg>
      <pc:sldChg chg="delSp modSp">
        <pc:chgData name="C RICHARDS (YGG Castell-nedd)" userId="S::richardsc52@hwbcymru.net::a7b044ed-0c46-4734-944b-4d4b02776af2" providerId="AD" clId="Web-{08F796D8-F585-EEEB-4580-65164264432C}" dt="2022-09-22T19:59:58.632" v="192" actId="20577"/>
        <pc:sldMkLst>
          <pc:docMk/>
          <pc:sldMk cId="1510523834" sldId="263"/>
        </pc:sldMkLst>
        <pc:spChg chg="mod">
          <ac:chgData name="C RICHARDS (YGG Castell-nedd)" userId="S::richardsc52@hwbcymru.net::a7b044ed-0c46-4734-944b-4d4b02776af2" providerId="AD" clId="Web-{08F796D8-F585-EEEB-4580-65164264432C}" dt="2022-09-22T19:59:58.632" v="192" actId="20577"/>
          <ac:spMkLst>
            <pc:docMk/>
            <pc:sldMk cId="1510523834" sldId="263"/>
            <ac:spMk id="4" creationId="{00000000-0000-0000-0000-000000000000}"/>
          </ac:spMkLst>
        </pc:spChg>
        <pc:picChg chg="del">
          <ac:chgData name="C RICHARDS (YGG Castell-nedd)" userId="S::richardsc52@hwbcymru.net::a7b044ed-0c46-4734-944b-4d4b02776af2" providerId="AD" clId="Web-{08F796D8-F585-EEEB-4580-65164264432C}" dt="2022-09-22T19:59:37.912" v="185"/>
          <ac:picMkLst>
            <pc:docMk/>
            <pc:sldMk cId="1510523834" sldId="263"/>
            <ac:picMk id="5" creationId="{00000000-0000-0000-0000-000000000000}"/>
          </ac:picMkLst>
        </pc:picChg>
      </pc:sldChg>
      <pc:sldChg chg="addSp delSp modSp">
        <pc:chgData name="C RICHARDS (YGG Castell-nedd)" userId="S::richardsc52@hwbcymru.net::a7b044ed-0c46-4734-944b-4d4b02776af2" providerId="AD" clId="Web-{08F796D8-F585-EEEB-4580-65164264432C}" dt="2022-09-22T19:31:35.437" v="49" actId="14100"/>
        <pc:sldMkLst>
          <pc:docMk/>
          <pc:sldMk cId="2366273490" sldId="267"/>
        </pc:sldMkLst>
        <pc:spChg chg="mod">
          <ac:chgData name="C RICHARDS (YGG Castell-nedd)" userId="S::richardsc52@hwbcymru.net::a7b044ed-0c46-4734-944b-4d4b02776af2" providerId="AD" clId="Web-{08F796D8-F585-EEEB-4580-65164264432C}" dt="2022-09-22T19:30:28.170" v="39" actId="20577"/>
          <ac:spMkLst>
            <pc:docMk/>
            <pc:sldMk cId="2366273490" sldId="267"/>
            <ac:spMk id="4" creationId="{00000000-0000-0000-0000-000000000000}"/>
          </ac:spMkLst>
        </pc:spChg>
        <pc:picChg chg="add mod">
          <ac:chgData name="C RICHARDS (YGG Castell-nedd)" userId="S::richardsc52@hwbcymru.net::a7b044ed-0c46-4734-944b-4d4b02776af2" providerId="AD" clId="Web-{08F796D8-F585-EEEB-4580-65164264432C}" dt="2022-09-22T19:31:35.437" v="49" actId="14100"/>
          <ac:picMkLst>
            <pc:docMk/>
            <pc:sldMk cId="2366273490" sldId="267"/>
            <ac:picMk id="3" creationId="{AAF96777-54C4-FC88-D9C0-B54F113DCC0A}"/>
          </ac:picMkLst>
        </pc:picChg>
        <pc:picChg chg="add del mod">
          <ac:chgData name="C RICHARDS (YGG Castell-nedd)" userId="S::richardsc52@hwbcymru.net::a7b044ed-0c46-4734-944b-4d4b02776af2" providerId="AD" clId="Web-{08F796D8-F585-EEEB-4580-65164264432C}" dt="2022-09-22T19:31:25.077" v="48" actId="1076"/>
          <ac:picMkLst>
            <pc:docMk/>
            <pc:sldMk cId="2366273490" sldId="267"/>
            <ac:picMk id="2051" creationId="{00000000-0000-0000-0000-000000000000}"/>
          </ac:picMkLst>
        </pc:picChg>
      </pc:sldChg>
      <pc:sldChg chg="addSp delSp modSp">
        <pc:chgData name="C RICHARDS (YGG Castell-nedd)" userId="S::richardsc52@hwbcymru.net::a7b044ed-0c46-4734-944b-4d4b02776af2" providerId="AD" clId="Web-{08F796D8-F585-EEEB-4580-65164264432C}" dt="2022-09-22T19:59:20.505" v="181"/>
        <pc:sldMkLst>
          <pc:docMk/>
          <pc:sldMk cId="1534071693" sldId="269"/>
        </pc:sldMkLst>
        <pc:spChg chg="add mod">
          <ac:chgData name="C RICHARDS (YGG Castell-nedd)" userId="S::richardsc52@hwbcymru.net::a7b044ed-0c46-4734-944b-4d4b02776af2" providerId="AD" clId="Web-{08F796D8-F585-EEEB-4580-65164264432C}" dt="2022-09-22T19:59:10.489" v="179" actId="20577"/>
          <ac:spMkLst>
            <pc:docMk/>
            <pc:sldMk cId="1534071693" sldId="269"/>
            <ac:spMk id="2" creationId="{67DB0742-CF76-560A-3AEF-F8544ECB5EDE}"/>
          </ac:spMkLst>
        </pc:spChg>
        <pc:spChg chg="add mod">
          <ac:chgData name="C RICHARDS (YGG Castell-nedd)" userId="S::richardsc52@hwbcymru.net::a7b044ed-0c46-4734-944b-4d4b02776af2" providerId="AD" clId="Web-{08F796D8-F585-EEEB-4580-65164264432C}" dt="2022-09-22T19:59:01.254" v="174" actId="14100"/>
          <ac:spMkLst>
            <pc:docMk/>
            <pc:sldMk cId="1534071693" sldId="269"/>
            <ac:spMk id="3" creationId="{108703D3-16FD-D656-02D6-1079C5F2D04E}"/>
          </ac:spMkLst>
        </pc:spChg>
        <pc:picChg chg="add">
          <ac:chgData name="C RICHARDS (YGG Castell-nedd)" userId="S::richardsc52@hwbcymru.net::a7b044ed-0c46-4734-944b-4d4b02776af2" providerId="AD" clId="Web-{08F796D8-F585-EEEB-4580-65164264432C}" dt="2022-09-22T19:59:20.505" v="181"/>
          <ac:picMkLst>
            <pc:docMk/>
            <pc:sldMk cId="1534071693" sldId="269"/>
            <ac:picMk id="5" creationId="{0E07B54A-3825-9D81-5F16-5128FE36E66B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58:42.831" v="167"/>
          <ac:picMkLst>
            <pc:docMk/>
            <pc:sldMk cId="1534071693" sldId="269"/>
            <ac:picMk id="2054" creationId="{00000000-0000-0000-0000-000000000000}"/>
          </ac:picMkLst>
        </pc:picChg>
      </pc:sldChg>
      <pc:sldChg chg="del">
        <pc:chgData name="C RICHARDS (YGG Castell-nedd)" userId="S::richardsc52@hwbcymru.net::a7b044ed-0c46-4734-944b-4d4b02776af2" providerId="AD" clId="Web-{08F796D8-F585-EEEB-4580-65164264432C}" dt="2022-09-22T19:59:17.661" v="180"/>
        <pc:sldMkLst>
          <pc:docMk/>
          <pc:sldMk cId="553531066" sldId="270"/>
        </pc:sldMkLst>
      </pc:sldChg>
      <pc:sldChg chg="delSp del">
        <pc:chgData name="C RICHARDS (YGG Castell-nedd)" userId="S::richardsc52@hwbcymru.net::a7b044ed-0c46-4734-944b-4d4b02776af2" providerId="AD" clId="Web-{08F796D8-F585-EEEB-4580-65164264432C}" dt="2022-09-22T20:02:41.779" v="330"/>
        <pc:sldMkLst>
          <pc:docMk/>
          <pc:sldMk cId="682752955" sldId="271"/>
        </pc:sldMkLst>
        <pc:picChg chg="del">
          <ac:chgData name="C RICHARDS (YGG Castell-nedd)" userId="S::richardsc52@hwbcymru.net::a7b044ed-0c46-4734-944b-4d4b02776af2" providerId="AD" clId="Web-{08F796D8-F585-EEEB-4580-65164264432C}" dt="2022-09-22T19:02:23.606" v="32"/>
          <ac:picMkLst>
            <pc:docMk/>
            <pc:sldMk cId="682752955" sldId="271"/>
            <ac:picMk id="1026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02:23.606" v="34"/>
          <ac:picMkLst>
            <pc:docMk/>
            <pc:sldMk cId="682752955" sldId="271"/>
            <ac:picMk id="1029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02:23.606" v="33"/>
          <ac:picMkLst>
            <pc:docMk/>
            <pc:sldMk cId="682752955" sldId="271"/>
            <ac:picMk id="1030" creationId="{00000000-0000-0000-0000-000000000000}"/>
          </ac:picMkLst>
        </pc:picChg>
      </pc:sldChg>
      <pc:sldChg chg="delSp">
        <pc:chgData name="C RICHARDS (YGG Castell-nedd)" userId="S::richardsc52@hwbcymru.net::a7b044ed-0c46-4734-944b-4d4b02776af2" providerId="AD" clId="Web-{08F796D8-F585-EEEB-4580-65164264432C}" dt="2022-09-22T18:56:10.391" v="12"/>
        <pc:sldMkLst>
          <pc:docMk/>
          <pc:sldMk cId="4112808588" sldId="272"/>
        </pc:sldMkLst>
        <pc:picChg chg="del">
          <ac:chgData name="C RICHARDS (YGG Castell-nedd)" userId="S::richardsc52@hwbcymru.net::a7b044ed-0c46-4734-944b-4d4b02776af2" providerId="AD" clId="Web-{08F796D8-F585-EEEB-4580-65164264432C}" dt="2022-09-22T18:56:07.563" v="11"/>
          <ac:picMkLst>
            <pc:docMk/>
            <pc:sldMk cId="4112808588" sldId="272"/>
            <ac:picMk id="3075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8:56:10.391" v="12"/>
          <ac:picMkLst>
            <pc:docMk/>
            <pc:sldMk cId="4112808588" sldId="272"/>
            <ac:picMk id="3076" creationId="{00000000-0000-0000-0000-000000000000}"/>
          </ac:picMkLst>
        </pc:picChg>
      </pc:sldChg>
      <pc:sldChg chg="modSp">
        <pc:chgData name="C RICHARDS (YGG Castell-nedd)" userId="S::richardsc52@hwbcymru.net::a7b044ed-0c46-4734-944b-4d4b02776af2" providerId="AD" clId="Web-{08F796D8-F585-EEEB-4580-65164264432C}" dt="2022-09-22T19:00:04.492" v="26" actId="20577"/>
        <pc:sldMkLst>
          <pc:docMk/>
          <pc:sldMk cId="1658699447" sldId="273"/>
        </pc:sldMkLst>
        <pc:spChg chg="mod">
          <ac:chgData name="C RICHARDS (YGG Castell-nedd)" userId="S::richardsc52@hwbcymru.net::a7b044ed-0c46-4734-944b-4d4b02776af2" providerId="AD" clId="Web-{08F796D8-F585-EEEB-4580-65164264432C}" dt="2022-09-22T19:00:04.492" v="26" actId="20577"/>
          <ac:spMkLst>
            <pc:docMk/>
            <pc:sldMk cId="1658699447" sldId="273"/>
            <ac:spMk id="4" creationId="{00000000-0000-0000-0000-000000000000}"/>
          </ac:spMkLst>
        </pc:spChg>
      </pc:sldChg>
      <pc:sldChg chg="del">
        <pc:chgData name="C RICHARDS (YGG Castell-nedd)" userId="S::richardsc52@hwbcymru.net::a7b044ed-0c46-4734-944b-4d4b02776af2" providerId="AD" clId="Web-{08F796D8-F585-EEEB-4580-65164264432C}" dt="2022-09-22T20:02:49.639" v="331"/>
        <pc:sldMkLst>
          <pc:docMk/>
          <pc:sldMk cId="369257511" sldId="275"/>
        </pc:sldMkLst>
      </pc:sldChg>
      <pc:sldChg chg="addSp delSp modSp">
        <pc:chgData name="C RICHARDS (YGG Castell-nedd)" userId="S::richardsc52@hwbcymru.net::a7b044ed-0c46-4734-944b-4d4b02776af2" providerId="AD" clId="Web-{08F796D8-F585-EEEB-4580-65164264432C}" dt="2022-09-22T20:02:31.419" v="328"/>
        <pc:sldMkLst>
          <pc:docMk/>
          <pc:sldMk cId="3620423013" sldId="276"/>
        </pc:sldMkLst>
        <pc:spChg chg="add del mod">
          <ac:chgData name="C RICHARDS (YGG Castell-nedd)" userId="S::richardsc52@hwbcymru.net::a7b044ed-0c46-4734-944b-4d4b02776af2" providerId="AD" clId="Web-{08F796D8-F585-EEEB-4580-65164264432C}" dt="2022-09-22T19:58:33.784" v="166"/>
          <ac:spMkLst>
            <pc:docMk/>
            <pc:sldMk cId="3620423013" sldId="276"/>
            <ac:spMk id="3" creationId="{F12388ED-5E25-61BF-846E-9C8044324102}"/>
          </ac:spMkLst>
        </pc:spChg>
        <pc:spChg chg="del">
          <ac:chgData name="C RICHARDS (YGG Castell-nedd)" userId="S::richardsc52@hwbcymru.net::a7b044ed-0c46-4734-944b-4d4b02776af2" providerId="AD" clId="Web-{08F796D8-F585-EEEB-4580-65164264432C}" dt="2022-09-22T19:37:32.005" v="109"/>
          <ac:spMkLst>
            <pc:docMk/>
            <pc:sldMk cId="3620423013" sldId="276"/>
            <ac:spMk id="6" creationId="{00000000-0000-0000-0000-000000000000}"/>
          </ac:spMkLst>
        </pc:spChg>
        <pc:spChg chg="del mod">
          <ac:chgData name="C RICHARDS (YGG Castell-nedd)" userId="S::richardsc52@hwbcymru.net::a7b044ed-0c46-4734-944b-4d4b02776af2" providerId="AD" clId="Web-{08F796D8-F585-EEEB-4580-65164264432C}" dt="2022-09-22T19:37:32.005" v="108"/>
          <ac:spMkLst>
            <pc:docMk/>
            <pc:sldMk cId="3620423013" sldId="276"/>
            <ac:spMk id="12" creationId="{00000000-0000-0000-0000-000000000000}"/>
          </ac:spMkLst>
        </pc:spChg>
        <pc:spChg chg="del mod">
          <ac:chgData name="C RICHARDS (YGG Castell-nedd)" userId="S::richardsc52@hwbcymru.net::a7b044ed-0c46-4734-944b-4d4b02776af2" providerId="AD" clId="Web-{08F796D8-F585-EEEB-4580-65164264432C}" dt="2022-09-22T19:37:32.005" v="107"/>
          <ac:spMkLst>
            <pc:docMk/>
            <pc:sldMk cId="3620423013" sldId="276"/>
            <ac:spMk id="17" creationId="{00000000-0000-0000-0000-000000000000}"/>
          </ac:spMkLst>
        </pc:spChg>
        <pc:spChg chg="del">
          <ac:chgData name="C RICHARDS (YGG Castell-nedd)" userId="S::richardsc52@hwbcymru.net::a7b044ed-0c46-4734-944b-4d4b02776af2" providerId="AD" clId="Web-{08F796D8-F585-EEEB-4580-65164264432C}" dt="2022-09-22T19:36:46.926" v="91"/>
          <ac:spMkLst>
            <pc:docMk/>
            <pc:sldMk cId="3620423013" sldId="276"/>
            <ac:spMk id="20" creationId="{00000000-0000-0000-0000-000000000000}"/>
          </ac:spMkLst>
        </pc:spChg>
        <pc:spChg chg="del mod">
          <ac:chgData name="C RICHARDS (YGG Castell-nedd)" userId="S::richardsc52@hwbcymru.net::a7b044ed-0c46-4734-944b-4d4b02776af2" providerId="AD" clId="Web-{08F796D8-F585-EEEB-4580-65164264432C}" dt="2022-09-22T19:37:32.005" v="106"/>
          <ac:spMkLst>
            <pc:docMk/>
            <pc:sldMk cId="3620423013" sldId="276"/>
            <ac:spMk id="28" creationId="{00000000-0000-0000-0000-000000000000}"/>
          </ac:spMkLst>
        </pc:spChg>
        <pc:spChg chg="del">
          <ac:chgData name="C RICHARDS (YGG Castell-nedd)" userId="S::richardsc52@hwbcymru.net::a7b044ed-0c46-4734-944b-4d4b02776af2" providerId="AD" clId="Web-{08F796D8-F585-EEEB-4580-65164264432C}" dt="2022-09-22T19:37:32.005" v="105"/>
          <ac:spMkLst>
            <pc:docMk/>
            <pc:sldMk cId="3620423013" sldId="276"/>
            <ac:spMk id="36" creationId="{00000000-0000-0000-0000-000000000000}"/>
          </ac:spMkLst>
        </pc:spChg>
        <pc:spChg chg="del">
          <ac:chgData name="C RICHARDS (YGG Castell-nedd)" userId="S::richardsc52@hwbcymru.net::a7b044ed-0c46-4734-944b-4d4b02776af2" providerId="AD" clId="Web-{08F796D8-F585-EEEB-4580-65164264432C}" dt="2022-09-22T19:37:42.724" v="124"/>
          <ac:spMkLst>
            <pc:docMk/>
            <pc:sldMk cId="3620423013" sldId="276"/>
            <ac:spMk id="39" creationId="{B2F4FB47-85DA-4E8B-B604-62D684F013BA}"/>
          </ac:spMkLst>
        </pc:spChg>
        <pc:spChg chg="del">
          <ac:chgData name="C RICHARDS (YGG Castell-nedd)" userId="S::richardsc52@hwbcymru.net::a7b044ed-0c46-4734-944b-4d4b02776af2" providerId="AD" clId="Web-{08F796D8-F585-EEEB-4580-65164264432C}" dt="2022-09-22T19:37:35.630" v="113"/>
          <ac:spMkLst>
            <pc:docMk/>
            <pc:sldMk cId="3620423013" sldId="276"/>
            <ac:spMk id="41" creationId="{00000000-0000-0000-0000-000000000000}"/>
          </ac:spMkLst>
        </pc:spChg>
        <pc:spChg chg="del">
          <ac:chgData name="C RICHARDS (YGG Castell-nedd)" userId="S::richardsc52@hwbcymru.net::a7b044ed-0c46-4734-944b-4d4b02776af2" providerId="AD" clId="Web-{08F796D8-F585-EEEB-4580-65164264432C}" dt="2022-09-22T19:37:42.724" v="122"/>
          <ac:spMkLst>
            <pc:docMk/>
            <pc:sldMk cId="3620423013" sldId="276"/>
            <ac:spMk id="42" creationId="{151FBE37-4DB7-4050-9604-72A6D73C3E08}"/>
          </ac:spMkLst>
        </pc:spChg>
        <pc:spChg chg="del">
          <ac:chgData name="C RICHARDS (YGG Castell-nedd)" userId="S::richardsc52@hwbcymru.net::a7b044ed-0c46-4734-944b-4d4b02776af2" providerId="AD" clId="Web-{08F796D8-F585-EEEB-4580-65164264432C}" dt="2022-09-22T19:37:32.005" v="102"/>
          <ac:spMkLst>
            <pc:docMk/>
            <pc:sldMk cId="3620423013" sldId="276"/>
            <ac:spMk id="46" creationId="{00000000-0000-0000-0000-000000000000}"/>
          </ac:spMkLst>
        </pc:spChg>
        <pc:spChg chg="del">
          <ac:chgData name="C RICHARDS (YGG Castell-nedd)" userId="S::richardsc52@hwbcymru.net::a7b044ed-0c46-4734-944b-4d4b02776af2" providerId="AD" clId="Web-{08F796D8-F585-EEEB-4580-65164264432C}" dt="2022-09-22T19:37:32.005" v="111"/>
          <ac:spMkLst>
            <pc:docMk/>
            <pc:sldMk cId="3620423013" sldId="276"/>
            <ac:spMk id="49" creationId="{00000000-0000-0000-0000-000000000000}"/>
          </ac:spMkLst>
        </pc:spChg>
        <pc:grpChg chg="del mod">
          <ac:chgData name="C RICHARDS (YGG Castell-nedd)" userId="S::richardsc52@hwbcymru.net::a7b044ed-0c46-4734-944b-4d4b02776af2" providerId="AD" clId="Web-{08F796D8-F585-EEEB-4580-65164264432C}" dt="2022-09-22T19:37:35.630" v="121"/>
          <ac:grpSpMkLst>
            <pc:docMk/>
            <pc:sldMk cId="3620423013" sldId="276"/>
            <ac:grpSpMk id="5" creationId="{00000000-0000-0000-0000-000000000000}"/>
          </ac:grpSpMkLst>
        </pc:grpChg>
        <pc:grpChg chg="del">
          <ac:chgData name="C RICHARDS (YGG Castell-nedd)" userId="S::richardsc52@hwbcymru.net::a7b044ed-0c46-4734-944b-4d4b02776af2" providerId="AD" clId="Web-{08F796D8-F585-EEEB-4580-65164264432C}" dt="2022-09-22T19:37:32.005" v="110"/>
          <ac:grpSpMkLst>
            <pc:docMk/>
            <pc:sldMk cId="3620423013" sldId="276"/>
            <ac:grpSpMk id="7" creationId="{00000000-0000-0000-0000-000000000000}"/>
          </ac:grpSpMkLst>
        </pc:grpChg>
        <pc:graphicFrameChg chg="add mod modGraphic">
          <ac:chgData name="C RICHARDS (YGG Castell-nedd)" userId="S::richardsc52@hwbcymru.net::a7b044ed-0c46-4734-944b-4d4b02776af2" providerId="AD" clId="Web-{08F796D8-F585-EEEB-4580-65164264432C}" dt="2022-09-22T20:02:31.419" v="328"/>
          <ac:graphicFrameMkLst>
            <pc:docMk/>
            <pc:sldMk cId="3620423013" sldId="276"/>
            <ac:graphicFrameMk id="6" creationId="{95C98102-52F5-D9B5-D96D-0196F2C9E85D}"/>
          </ac:graphicFrameMkLst>
        </pc:graphicFrameChg>
        <pc:picChg chg="del mod">
          <ac:chgData name="C RICHARDS (YGG Castell-nedd)" userId="S::richardsc52@hwbcymru.net::a7b044ed-0c46-4734-944b-4d4b02776af2" providerId="AD" clId="Web-{08F796D8-F585-EEEB-4580-65164264432C}" dt="2022-09-22T19:37:32.005" v="99"/>
          <ac:picMkLst>
            <pc:docMk/>
            <pc:sldMk cId="3620423013" sldId="276"/>
            <ac:picMk id="3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2.005" v="98"/>
          <ac:picMkLst>
            <pc:docMk/>
            <pc:sldMk cId="3620423013" sldId="276"/>
            <ac:picMk id="8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5.630" v="120"/>
          <ac:picMkLst>
            <pc:docMk/>
            <pc:sldMk cId="3620423013" sldId="276"/>
            <ac:picMk id="18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5.630" v="119"/>
          <ac:picMkLst>
            <pc:docMk/>
            <pc:sldMk cId="3620423013" sldId="276"/>
            <ac:picMk id="22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5.630" v="117"/>
          <ac:picMkLst>
            <pc:docMk/>
            <pc:sldMk cId="3620423013" sldId="276"/>
            <ac:picMk id="30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5.630" v="115"/>
          <ac:picMkLst>
            <pc:docMk/>
            <pc:sldMk cId="3620423013" sldId="276"/>
            <ac:picMk id="38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42.724" v="123"/>
          <ac:picMkLst>
            <pc:docMk/>
            <pc:sldMk cId="3620423013" sldId="276"/>
            <ac:picMk id="40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2.005" v="104"/>
          <ac:picMkLst>
            <pc:docMk/>
            <pc:sldMk cId="3620423013" sldId="276"/>
            <ac:picMk id="43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2.005" v="112"/>
          <ac:picMkLst>
            <pc:docMk/>
            <pc:sldMk cId="3620423013" sldId="276"/>
            <ac:picMk id="48" creationId="{00000000-0000-0000-0000-000000000000}"/>
          </ac:picMkLst>
        </pc:picChg>
        <pc:picChg chg="del mod">
          <ac:chgData name="C RICHARDS (YGG Castell-nedd)" userId="S::richardsc52@hwbcymru.net::a7b044ed-0c46-4734-944b-4d4b02776af2" providerId="AD" clId="Web-{08F796D8-F585-EEEB-4580-65164264432C}" dt="2022-09-22T19:37:42.724" v="126"/>
          <ac:picMkLst>
            <pc:docMk/>
            <pc:sldMk cId="3620423013" sldId="276"/>
            <ac:picMk id="1032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6:44.192" v="90"/>
          <ac:picMkLst>
            <pc:docMk/>
            <pc:sldMk cId="3620423013" sldId="276"/>
            <ac:picMk id="1036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5.630" v="118"/>
          <ac:picMkLst>
            <pc:docMk/>
            <pc:sldMk cId="3620423013" sldId="276"/>
            <ac:picMk id="1037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5.630" v="116"/>
          <ac:picMkLst>
            <pc:docMk/>
            <pc:sldMk cId="3620423013" sldId="276"/>
            <ac:picMk id="1038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5.630" v="114"/>
          <ac:picMkLst>
            <pc:docMk/>
            <pc:sldMk cId="3620423013" sldId="276"/>
            <ac:picMk id="1039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2.005" v="103"/>
          <ac:picMkLst>
            <pc:docMk/>
            <pc:sldMk cId="3620423013" sldId="276"/>
            <ac:picMk id="1040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42.724" v="125"/>
          <ac:picMkLst>
            <pc:docMk/>
            <pc:sldMk cId="3620423013" sldId="276"/>
            <ac:picMk id="5122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2.005" v="101"/>
          <ac:picMkLst>
            <pc:docMk/>
            <pc:sldMk cId="3620423013" sldId="276"/>
            <ac:picMk id="5123" creationId="{00000000-0000-0000-0000-000000000000}"/>
          </ac:picMkLst>
        </pc:picChg>
        <pc:picChg chg="del">
          <ac:chgData name="C RICHARDS (YGG Castell-nedd)" userId="S::richardsc52@hwbcymru.net::a7b044ed-0c46-4734-944b-4d4b02776af2" providerId="AD" clId="Web-{08F796D8-F585-EEEB-4580-65164264432C}" dt="2022-09-22T19:37:32.005" v="100"/>
          <ac:picMkLst>
            <pc:docMk/>
            <pc:sldMk cId="3620423013" sldId="276"/>
            <ac:picMk id="5124" creationId="{00000000-0000-0000-0000-000000000000}"/>
          </ac:picMkLst>
        </pc:picChg>
      </pc:sldChg>
      <pc:sldChg chg="modSp add ord replId">
        <pc:chgData name="C RICHARDS (YGG Castell-nedd)" userId="S::richardsc52@hwbcymru.net::a7b044ed-0c46-4734-944b-4d4b02776af2" providerId="AD" clId="Web-{08F796D8-F585-EEEB-4580-65164264432C}" dt="2022-09-22T19:35:39.738" v="89"/>
        <pc:sldMkLst>
          <pc:docMk/>
          <pc:sldMk cId="4150211191" sldId="278"/>
        </pc:sldMkLst>
        <pc:spChg chg="mod">
          <ac:chgData name="C RICHARDS (YGG Castell-nedd)" userId="S::richardsc52@hwbcymru.net::a7b044ed-0c46-4734-944b-4d4b02776af2" providerId="AD" clId="Web-{08F796D8-F585-EEEB-4580-65164264432C}" dt="2022-09-22T19:35:37.222" v="88" actId="20577"/>
          <ac:spMkLst>
            <pc:docMk/>
            <pc:sldMk cId="4150211191" sldId="278"/>
            <ac:spMk id="4" creationId="{00000000-0000-0000-0000-000000000000}"/>
          </ac:spMkLst>
        </pc:spChg>
      </pc:sldChg>
      <pc:sldChg chg="addSp delSp modSp new mod setBg">
        <pc:chgData name="C RICHARDS (YGG Castell-nedd)" userId="S::richardsc52@hwbcymru.net::a7b044ed-0c46-4734-944b-4d4b02776af2" providerId="AD" clId="Web-{08F796D8-F585-EEEB-4580-65164264432C}" dt="2022-09-22T20:09:25.344" v="470" actId="1076"/>
        <pc:sldMkLst>
          <pc:docMk/>
          <pc:sldMk cId="576174038" sldId="279"/>
        </pc:sldMkLst>
        <pc:spChg chg="add mod">
          <ac:chgData name="C RICHARDS (YGG Castell-nedd)" userId="S::richardsc52@hwbcymru.net::a7b044ed-0c46-4734-944b-4d4b02776af2" providerId="AD" clId="Web-{08F796D8-F585-EEEB-4580-65164264432C}" dt="2022-09-22T20:09:20.328" v="468" actId="1076"/>
          <ac:spMkLst>
            <pc:docMk/>
            <pc:sldMk cId="576174038" sldId="279"/>
            <ac:spMk id="2" creationId="{2AF62F52-60BD-E8AC-378B-F01E4747F91D}"/>
          </ac:spMkLst>
        </pc:spChg>
        <pc:spChg chg="add mod">
          <ac:chgData name="C RICHARDS (YGG Castell-nedd)" userId="S::richardsc52@hwbcymru.net::a7b044ed-0c46-4734-944b-4d4b02776af2" providerId="AD" clId="Web-{08F796D8-F585-EEEB-4580-65164264432C}" dt="2022-09-22T20:06:16.226" v="391" actId="1076"/>
          <ac:spMkLst>
            <pc:docMk/>
            <pc:sldMk cId="576174038" sldId="279"/>
            <ac:spMk id="3" creationId="{7110B50D-1216-E827-F821-EF052B53C602}"/>
          </ac:spMkLst>
        </pc:spChg>
        <pc:spChg chg="add mod">
          <ac:chgData name="C RICHARDS (YGG Castell-nedd)" userId="S::richardsc52@hwbcymru.net::a7b044ed-0c46-4734-944b-4d4b02776af2" providerId="AD" clId="Web-{08F796D8-F585-EEEB-4580-65164264432C}" dt="2022-09-22T20:09:25.344" v="470" actId="1076"/>
          <ac:spMkLst>
            <pc:docMk/>
            <pc:sldMk cId="576174038" sldId="279"/>
            <ac:spMk id="5" creationId="{E19DAB66-42CE-6590-5869-4E608A7586FF}"/>
          </ac:spMkLst>
        </pc:spChg>
        <pc:spChg chg="add del">
          <ac:chgData name="C RICHARDS (YGG Castell-nedd)" userId="S::richardsc52@hwbcymru.net::a7b044ed-0c46-4734-944b-4d4b02776af2" providerId="AD" clId="Web-{08F796D8-F585-EEEB-4580-65164264432C}" dt="2022-09-22T20:07:28.870" v="396"/>
          <ac:spMkLst>
            <pc:docMk/>
            <pc:sldMk cId="576174038" sldId="279"/>
            <ac:spMk id="8" creationId="{5A292AEA-2528-46C0-B426-95822B6141FB}"/>
          </ac:spMkLst>
        </pc:spChg>
        <pc:spChg chg="add del">
          <ac:chgData name="C RICHARDS (YGG Castell-nedd)" userId="S::richardsc52@hwbcymru.net::a7b044ed-0c46-4734-944b-4d4b02776af2" providerId="AD" clId="Web-{08F796D8-F585-EEEB-4580-65164264432C}" dt="2022-09-22T20:07:28.870" v="396"/>
          <ac:spMkLst>
            <pc:docMk/>
            <pc:sldMk cId="576174038" sldId="279"/>
            <ac:spMk id="10" creationId="{D8B7B198-E4DF-43CD-AD8C-199884323745}"/>
          </ac:spMkLst>
        </pc:spChg>
        <pc:spChg chg="add del">
          <ac:chgData name="C RICHARDS (YGG Castell-nedd)" userId="S::richardsc52@hwbcymru.net::a7b044ed-0c46-4734-944b-4d4b02776af2" providerId="AD" clId="Web-{08F796D8-F585-EEEB-4580-65164264432C}" dt="2022-09-22T20:07:28.870" v="396"/>
          <ac:spMkLst>
            <pc:docMk/>
            <pc:sldMk cId="576174038" sldId="279"/>
            <ac:spMk id="12" creationId="{2BE67753-EA0E-4819-8D22-0B6600CF7231}"/>
          </ac:spMkLst>
        </pc:spChg>
        <pc:spChg chg="add">
          <ac:chgData name="C RICHARDS (YGG Castell-nedd)" userId="S::richardsc52@hwbcymru.net::a7b044ed-0c46-4734-944b-4d4b02776af2" providerId="AD" clId="Web-{08F796D8-F585-EEEB-4580-65164264432C}" dt="2022-09-22T20:07:28.870" v="396"/>
          <ac:spMkLst>
            <pc:docMk/>
            <pc:sldMk cId="576174038" sldId="279"/>
            <ac:spMk id="38" creationId="{19D32F93-50AC-4C46-A5DB-291C60DDB7BD}"/>
          </ac:spMkLst>
        </pc:spChg>
        <pc:spChg chg="add">
          <ac:chgData name="C RICHARDS (YGG Castell-nedd)" userId="S::richardsc52@hwbcymru.net::a7b044ed-0c46-4734-944b-4d4b02776af2" providerId="AD" clId="Web-{08F796D8-F585-EEEB-4580-65164264432C}" dt="2022-09-22T20:07:28.870" v="396"/>
          <ac:spMkLst>
            <pc:docMk/>
            <pc:sldMk cId="576174038" sldId="279"/>
            <ac:spMk id="40" creationId="{827DC2C4-B485-428A-BF4A-472D2967F47F}"/>
          </ac:spMkLst>
        </pc:spChg>
        <pc:spChg chg="add">
          <ac:chgData name="C RICHARDS (YGG Castell-nedd)" userId="S::richardsc52@hwbcymru.net::a7b044ed-0c46-4734-944b-4d4b02776af2" providerId="AD" clId="Web-{08F796D8-F585-EEEB-4580-65164264432C}" dt="2022-09-22T20:07:28.870" v="396"/>
          <ac:spMkLst>
            <pc:docMk/>
            <pc:sldMk cId="576174038" sldId="279"/>
            <ac:spMk id="42" creationId="{EE04B5EB-F158-4507-90DD-BD23620C7CC9}"/>
          </ac:spMkLst>
        </pc:spChg>
        <pc:grpChg chg="add del">
          <ac:chgData name="C RICHARDS (YGG Castell-nedd)" userId="S::richardsc52@hwbcymru.net::a7b044ed-0c46-4734-944b-4d4b02776af2" providerId="AD" clId="Web-{08F796D8-F585-EEEB-4580-65164264432C}" dt="2022-09-22T20:07:28.870" v="396"/>
          <ac:grpSpMkLst>
            <pc:docMk/>
            <pc:sldMk cId="576174038" sldId="279"/>
            <ac:grpSpMk id="14" creationId="{D76D63AC-0421-45EC-B383-E79A61A78C6B}"/>
          </ac:grpSpMkLst>
        </pc:grpChg>
        <pc:grpChg chg="add del">
          <ac:chgData name="C RICHARDS (YGG Castell-nedd)" userId="S::richardsc52@hwbcymru.net::a7b044ed-0c46-4734-944b-4d4b02776af2" providerId="AD" clId="Web-{08F796D8-F585-EEEB-4580-65164264432C}" dt="2022-09-22T20:07:28.870" v="396"/>
          <ac:grpSpMkLst>
            <pc:docMk/>
            <pc:sldMk cId="576174038" sldId="279"/>
            <ac:grpSpMk id="23" creationId="{87F87F1B-42BA-4AC7-A4E2-41544DDB2CE3}"/>
          </ac:grpSpMkLst>
        </pc:grpChg>
        <pc:grpChg chg="add del">
          <ac:chgData name="C RICHARDS (YGG Castell-nedd)" userId="S::richardsc52@hwbcymru.net::a7b044ed-0c46-4734-944b-4d4b02776af2" providerId="AD" clId="Web-{08F796D8-F585-EEEB-4580-65164264432C}" dt="2022-09-22T20:07:28.870" v="396"/>
          <ac:grpSpMkLst>
            <pc:docMk/>
            <pc:sldMk cId="576174038" sldId="279"/>
            <ac:grpSpMk id="29" creationId="{967346A5-7569-4F15-AB5D-BE3DADF192C0}"/>
          </ac:grpSpMkLst>
        </pc:grpChg>
        <pc:picChg chg="add mod ord">
          <ac:chgData name="C RICHARDS (YGG Castell-nedd)" userId="S::richardsc52@hwbcymru.net::a7b044ed-0c46-4734-944b-4d4b02776af2" providerId="AD" clId="Web-{08F796D8-F585-EEEB-4580-65164264432C}" dt="2022-09-22T20:09:21.734" v="469" actId="1076"/>
          <ac:picMkLst>
            <pc:docMk/>
            <pc:sldMk cId="576174038" sldId="279"/>
            <ac:picMk id="4" creationId="{AA27252B-56CB-A84D-F95C-812F7588167C}"/>
          </ac:picMkLst>
        </pc:picChg>
      </pc:sldChg>
      <pc:sldChg chg="addSp modSp new mod setBg">
        <pc:chgData name="C RICHARDS (YGG Castell-nedd)" userId="S::richardsc52@hwbcymru.net::a7b044ed-0c46-4734-944b-4d4b02776af2" providerId="AD" clId="Web-{08F796D8-F585-EEEB-4580-65164264432C}" dt="2022-09-22T20:06:03.288" v="389"/>
        <pc:sldMkLst>
          <pc:docMk/>
          <pc:sldMk cId="479354067" sldId="280"/>
        </pc:sldMkLst>
        <pc:spChg chg="add mod">
          <ac:chgData name="C RICHARDS (YGG Castell-nedd)" userId="S::richardsc52@hwbcymru.net::a7b044ed-0c46-4734-944b-4d4b02776af2" providerId="AD" clId="Web-{08F796D8-F585-EEEB-4580-65164264432C}" dt="2022-09-22T20:06:03.288" v="389"/>
          <ac:spMkLst>
            <pc:docMk/>
            <pc:sldMk cId="479354067" sldId="280"/>
            <ac:spMk id="2" creationId="{AC871D1F-0B01-D468-B54E-18430CEEF81C}"/>
          </ac:spMkLst>
        </pc:spChg>
        <pc:picChg chg="add mod">
          <ac:chgData name="C RICHARDS (YGG Castell-nedd)" userId="S::richardsc52@hwbcymru.net::a7b044ed-0c46-4734-944b-4d4b02776af2" providerId="AD" clId="Web-{08F796D8-F585-EEEB-4580-65164264432C}" dt="2022-09-22T20:06:03.288" v="389"/>
          <ac:picMkLst>
            <pc:docMk/>
            <pc:sldMk cId="479354067" sldId="280"/>
            <ac:picMk id="3" creationId="{A9AA29CF-7438-95D0-B309-C9F7CDBE4A57}"/>
          </ac:picMkLst>
        </pc:picChg>
      </pc:sldChg>
    </pc:docChg>
  </pc:docChgLst>
  <pc:docChgLst>
    <pc:chgData name="C RICHARDS (YGG Castell-nedd)" userId="S::richardsc52@hwbcymru.net::a7b044ed-0c46-4734-944b-4d4b02776af2" providerId="AD" clId="Web-{EFFB3962-DE4B-BC97-C2BB-954B44B1275F}"/>
    <pc:docChg chg="addSld modSld">
      <pc:chgData name="C RICHARDS (YGG Castell-nedd)" userId="S::richardsc52@hwbcymru.net::a7b044ed-0c46-4734-944b-4d4b02776af2" providerId="AD" clId="Web-{EFFB3962-DE4B-BC97-C2BB-954B44B1275F}" dt="2023-09-20T15:53:40.328" v="1054"/>
      <pc:docMkLst>
        <pc:docMk/>
      </pc:docMkLst>
      <pc:sldChg chg="addSp delSp modSp">
        <pc:chgData name="C RICHARDS (YGG Castell-nedd)" userId="S::richardsc52@hwbcymru.net::a7b044ed-0c46-4734-944b-4d4b02776af2" providerId="AD" clId="Web-{EFFB3962-DE4B-BC97-C2BB-954B44B1275F}" dt="2023-09-20T15:10:35.543" v="350" actId="20577"/>
        <pc:sldMkLst>
          <pc:docMk/>
          <pc:sldMk cId="1168373151" sldId="257"/>
        </pc:sldMkLst>
        <pc:spChg chg="mod">
          <ac:chgData name="C RICHARDS (YGG Castell-nedd)" userId="S::richardsc52@hwbcymru.net::a7b044ed-0c46-4734-944b-4d4b02776af2" providerId="AD" clId="Web-{EFFB3962-DE4B-BC97-C2BB-954B44B1275F}" dt="2023-09-20T15:10:35.543" v="350" actId="20577"/>
          <ac:spMkLst>
            <pc:docMk/>
            <pc:sldMk cId="1168373151" sldId="257"/>
            <ac:spMk id="4" creationId="{00000000-0000-0000-0000-000000000000}"/>
          </ac:spMkLst>
        </pc:spChg>
        <pc:inkChg chg="add del">
          <ac:chgData name="C RICHARDS (YGG Castell-nedd)" userId="S::richardsc52@hwbcymru.net::a7b044ed-0c46-4734-944b-4d4b02776af2" providerId="AD" clId="Web-{EFFB3962-DE4B-BC97-C2BB-954B44B1275F}" dt="2023-09-20T15:05:24.158" v="209"/>
          <ac:inkMkLst>
            <pc:docMk/>
            <pc:sldMk cId="1168373151" sldId="257"/>
            <ac:inkMk id="3" creationId="{5D12647B-8942-1DEF-2259-4A65A778128D}"/>
          </ac:inkMkLst>
        </pc:inkChg>
        <pc:inkChg chg="add del">
          <ac:chgData name="C RICHARDS (YGG Castell-nedd)" userId="S::richardsc52@hwbcymru.net::a7b044ed-0c46-4734-944b-4d4b02776af2" providerId="AD" clId="Web-{EFFB3962-DE4B-BC97-C2BB-954B44B1275F}" dt="2023-09-20T15:05:21.236" v="208"/>
          <ac:inkMkLst>
            <pc:docMk/>
            <pc:sldMk cId="1168373151" sldId="257"/>
            <ac:inkMk id="5" creationId="{A2AAEA4A-4D27-9EEC-9F52-F329CA18C050}"/>
          </ac:inkMkLst>
        </pc:inkChg>
        <pc:inkChg chg="add del">
          <ac:chgData name="C RICHARDS (YGG Castell-nedd)" userId="S::richardsc52@hwbcymru.net::a7b044ed-0c46-4734-944b-4d4b02776af2" providerId="AD" clId="Web-{EFFB3962-DE4B-BC97-C2BB-954B44B1275F}" dt="2023-09-20T15:05:50.081" v="213"/>
          <ac:inkMkLst>
            <pc:docMk/>
            <pc:sldMk cId="1168373151" sldId="257"/>
            <ac:inkMk id="6" creationId="{8A07439C-E75A-C0CD-01DD-81B6C160F0A6}"/>
          </ac:inkMkLst>
        </pc:inkChg>
        <pc:inkChg chg="add del">
          <ac:chgData name="C RICHARDS (YGG Castell-nedd)" userId="S::richardsc52@hwbcymru.net::a7b044ed-0c46-4734-944b-4d4b02776af2" providerId="AD" clId="Web-{EFFB3962-DE4B-BC97-C2BB-954B44B1275F}" dt="2023-09-20T15:05:48.097" v="212"/>
          <ac:inkMkLst>
            <pc:docMk/>
            <pc:sldMk cId="1168373151" sldId="257"/>
            <ac:inkMk id="8" creationId="{6D1FFBF5-6BEC-E8CC-C7CE-07838ED5156F}"/>
          </ac:inkMkLst>
        </pc:inkChg>
        <pc:inkChg chg="add del">
          <ac:chgData name="C RICHARDS (YGG Castell-nedd)" userId="S::richardsc52@hwbcymru.net::a7b044ed-0c46-4734-944b-4d4b02776af2" providerId="AD" clId="Web-{EFFB3962-DE4B-BC97-C2BB-954B44B1275F}" dt="2023-09-20T15:05:56.441" v="215"/>
          <ac:inkMkLst>
            <pc:docMk/>
            <pc:sldMk cId="1168373151" sldId="257"/>
            <ac:inkMk id="9" creationId="{CCEBB55D-91FF-A39F-90C7-6D0756C651E7}"/>
          </ac:inkMkLst>
        </pc:inkChg>
      </pc:sldChg>
      <pc:sldChg chg="modSp">
        <pc:chgData name="C RICHARDS (YGG Castell-nedd)" userId="S::richardsc52@hwbcymru.net::a7b044ed-0c46-4734-944b-4d4b02776af2" providerId="AD" clId="Web-{EFFB3962-DE4B-BC97-C2BB-954B44B1275F}" dt="2023-09-20T15:52:48.326" v="1022"/>
        <pc:sldMkLst>
          <pc:docMk/>
          <pc:sldMk cId="2366273490" sldId="267"/>
        </pc:sldMkLst>
        <pc:picChg chg="mod modCrop">
          <ac:chgData name="C RICHARDS (YGG Castell-nedd)" userId="S::richardsc52@hwbcymru.net::a7b044ed-0c46-4734-944b-4d4b02776af2" providerId="AD" clId="Web-{EFFB3962-DE4B-BC97-C2BB-954B44B1275F}" dt="2023-09-20T15:52:48.326" v="1022"/>
          <ac:picMkLst>
            <pc:docMk/>
            <pc:sldMk cId="2366273490" sldId="267"/>
            <ac:picMk id="5" creationId="{6BD4BDBB-560F-047C-0EB8-C4501D375D94}"/>
          </ac:picMkLst>
        </pc:picChg>
      </pc:sldChg>
      <pc:sldChg chg="addSp modSp">
        <pc:chgData name="C RICHARDS (YGG Castell-nedd)" userId="S::richardsc52@hwbcymru.net::a7b044ed-0c46-4734-944b-4d4b02776af2" providerId="AD" clId="Web-{EFFB3962-DE4B-BC97-C2BB-954B44B1275F}" dt="2023-09-20T15:17:27.275" v="476" actId="1076"/>
        <pc:sldMkLst>
          <pc:docMk/>
          <pc:sldMk cId="2755697302" sldId="268"/>
        </pc:sldMkLst>
        <pc:spChg chg="mod">
          <ac:chgData name="C RICHARDS (YGG Castell-nedd)" userId="S::richardsc52@hwbcymru.net::a7b044ed-0c46-4734-944b-4d4b02776af2" providerId="AD" clId="Web-{EFFB3962-DE4B-BC97-C2BB-954B44B1275F}" dt="2023-09-20T15:14:31.629" v="370" actId="1076"/>
          <ac:spMkLst>
            <pc:docMk/>
            <pc:sldMk cId="2755697302" sldId="268"/>
            <ac:spMk id="4" creationId="{00000000-0000-0000-0000-000000000000}"/>
          </ac:spMkLst>
        </pc:spChg>
        <pc:spChg chg="add mod">
          <ac:chgData name="C RICHARDS (YGG Castell-nedd)" userId="S::richardsc52@hwbcymru.net::a7b044ed-0c46-4734-944b-4d4b02776af2" providerId="AD" clId="Web-{EFFB3962-DE4B-BC97-C2BB-954B44B1275F}" dt="2023-09-20T15:14:49.770" v="377" actId="1076"/>
          <ac:spMkLst>
            <pc:docMk/>
            <pc:sldMk cId="2755697302" sldId="268"/>
            <ac:spMk id="6" creationId="{A21220A5-370F-6970-B586-7F8CD4D1AA9A}"/>
          </ac:spMkLst>
        </pc:spChg>
        <pc:spChg chg="add mod">
          <ac:chgData name="C RICHARDS (YGG Castell-nedd)" userId="S::richardsc52@hwbcymru.net::a7b044ed-0c46-4734-944b-4d4b02776af2" providerId="AD" clId="Web-{EFFB3962-DE4B-BC97-C2BB-954B44B1275F}" dt="2023-09-20T15:15:58.006" v="399" actId="14100"/>
          <ac:spMkLst>
            <pc:docMk/>
            <pc:sldMk cId="2755697302" sldId="268"/>
            <ac:spMk id="7" creationId="{FE4A2FFC-5E7D-1DC1-C85F-38DA1B91E1FA}"/>
          </ac:spMkLst>
        </pc:spChg>
        <pc:spChg chg="add mod">
          <ac:chgData name="C RICHARDS (YGG Castell-nedd)" userId="S::richardsc52@hwbcymru.net::a7b044ed-0c46-4734-944b-4d4b02776af2" providerId="AD" clId="Web-{EFFB3962-DE4B-BC97-C2BB-954B44B1275F}" dt="2023-09-20T15:17:00.680" v="437" actId="20577"/>
          <ac:spMkLst>
            <pc:docMk/>
            <pc:sldMk cId="2755697302" sldId="268"/>
            <ac:spMk id="8" creationId="{E5865115-5CD3-57F1-5122-EB844D14962B}"/>
          </ac:spMkLst>
        </pc:spChg>
        <pc:spChg chg="add mod">
          <ac:chgData name="C RICHARDS (YGG Castell-nedd)" userId="S::richardsc52@hwbcymru.net::a7b044ed-0c46-4734-944b-4d4b02776af2" providerId="AD" clId="Web-{EFFB3962-DE4B-BC97-C2BB-954B44B1275F}" dt="2023-09-20T15:17:27.275" v="476" actId="1076"/>
          <ac:spMkLst>
            <pc:docMk/>
            <pc:sldMk cId="2755697302" sldId="268"/>
            <ac:spMk id="9" creationId="{7F2C06EB-0E61-D6B3-844B-32D1B1903A79}"/>
          </ac:spMkLst>
        </pc:spChg>
        <pc:spChg chg="mod">
          <ac:chgData name="C RICHARDS (YGG Castell-nedd)" userId="S::richardsc52@hwbcymru.net::a7b044ed-0c46-4734-944b-4d4b02776af2" providerId="AD" clId="Web-{EFFB3962-DE4B-BC97-C2BB-954B44B1275F}" dt="2023-09-20T15:16:09.022" v="404"/>
          <ac:spMkLst>
            <pc:docMk/>
            <pc:sldMk cId="2755697302" sldId="268"/>
            <ac:spMk id="12" creationId="{00000000-0000-0000-0000-000000000000}"/>
          </ac:spMkLst>
        </pc:spChg>
        <pc:picChg chg="add mod">
          <ac:chgData name="C RICHARDS (YGG Castell-nedd)" userId="S::richardsc52@hwbcymru.net::a7b044ed-0c46-4734-944b-4d4b02776af2" providerId="AD" clId="Web-{EFFB3962-DE4B-BC97-C2BB-954B44B1275F}" dt="2023-09-20T15:16:02.116" v="401" actId="1076"/>
          <ac:picMkLst>
            <pc:docMk/>
            <pc:sldMk cId="2755697302" sldId="268"/>
            <ac:picMk id="5" creationId="{1ADC21C1-5D30-5C08-EB70-E5852D1EE5CC}"/>
          </ac:picMkLst>
        </pc:picChg>
        <pc:picChg chg="mod">
          <ac:chgData name="C RICHARDS (YGG Castell-nedd)" userId="S::richardsc52@hwbcymru.net::a7b044ed-0c46-4734-944b-4d4b02776af2" providerId="AD" clId="Web-{EFFB3962-DE4B-BC97-C2BB-954B44B1275F}" dt="2023-09-20T15:15:49.022" v="396" actId="1076"/>
          <ac:picMkLst>
            <pc:docMk/>
            <pc:sldMk cId="2755697302" sldId="268"/>
            <ac:picMk id="3074" creationId="{00000000-0000-0000-0000-000000000000}"/>
          </ac:picMkLst>
        </pc:picChg>
        <pc:picChg chg="mod">
          <ac:chgData name="C RICHARDS (YGG Castell-nedd)" userId="S::richardsc52@hwbcymru.net::a7b044ed-0c46-4734-944b-4d4b02776af2" providerId="AD" clId="Web-{EFFB3962-DE4B-BC97-C2BB-954B44B1275F}" dt="2023-09-20T15:15:46.819" v="394" actId="1076"/>
          <ac:picMkLst>
            <pc:docMk/>
            <pc:sldMk cId="2755697302" sldId="268"/>
            <ac:picMk id="3075" creationId="{00000000-0000-0000-0000-000000000000}"/>
          </ac:picMkLst>
        </pc:picChg>
        <pc:picChg chg="mod">
          <ac:chgData name="C RICHARDS (YGG Castell-nedd)" userId="S::richardsc52@hwbcymru.net::a7b044ed-0c46-4734-944b-4d4b02776af2" providerId="AD" clId="Web-{EFFB3962-DE4B-BC97-C2BB-954B44B1275F}" dt="2023-09-20T15:13:40.627" v="362" actId="14100"/>
          <ac:picMkLst>
            <pc:docMk/>
            <pc:sldMk cId="2755697302" sldId="268"/>
            <ac:picMk id="3076" creationId="{00000000-0000-0000-0000-000000000000}"/>
          </ac:picMkLst>
        </pc:picChg>
      </pc:sldChg>
      <pc:sldChg chg="modSp">
        <pc:chgData name="C RICHARDS (YGG Castell-nedd)" userId="S::richardsc52@hwbcymru.net::a7b044ed-0c46-4734-944b-4d4b02776af2" providerId="AD" clId="Web-{EFFB3962-DE4B-BC97-C2BB-954B44B1275F}" dt="2023-09-20T15:53:40.328" v="1054"/>
        <pc:sldMkLst>
          <pc:docMk/>
          <pc:sldMk cId="3620423013" sldId="276"/>
        </pc:sldMkLst>
        <pc:graphicFrameChg chg="mod modGraphic">
          <ac:chgData name="C RICHARDS (YGG Castell-nedd)" userId="S::richardsc52@hwbcymru.net::a7b044ed-0c46-4734-944b-4d4b02776af2" providerId="AD" clId="Web-{EFFB3962-DE4B-BC97-C2BB-954B44B1275F}" dt="2023-09-20T15:53:40.328" v="1054"/>
          <ac:graphicFrameMkLst>
            <pc:docMk/>
            <pc:sldMk cId="3620423013" sldId="276"/>
            <ac:graphicFrameMk id="5" creationId="{61F040D9-4AE3-4545-75A1-FDBA875C8779}"/>
          </ac:graphicFrameMkLst>
        </pc:graphicFrameChg>
        <pc:graphicFrameChg chg="mod modGraphic">
          <ac:chgData name="C RICHARDS (YGG Castell-nedd)" userId="S::richardsc52@hwbcymru.net::a7b044ed-0c46-4734-944b-4d4b02776af2" providerId="AD" clId="Web-{EFFB3962-DE4B-BC97-C2BB-954B44B1275F}" dt="2023-09-20T14:52:52.666" v="91"/>
          <ac:graphicFrameMkLst>
            <pc:docMk/>
            <pc:sldMk cId="3620423013" sldId="276"/>
            <ac:graphicFrameMk id="6" creationId="{95C98102-52F5-D9B5-D96D-0196F2C9E85D}"/>
          </ac:graphicFrameMkLst>
        </pc:graphicFrameChg>
      </pc:sldChg>
      <pc:sldChg chg="addSp delSp modSp">
        <pc:chgData name="C RICHARDS (YGG Castell-nedd)" userId="S::richardsc52@hwbcymru.net::a7b044ed-0c46-4734-944b-4d4b02776af2" providerId="AD" clId="Web-{EFFB3962-DE4B-BC97-C2BB-954B44B1275F}" dt="2023-09-20T15:03:12.732" v="205"/>
        <pc:sldMkLst>
          <pc:docMk/>
          <pc:sldMk cId="479354067" sldId="280"/>
        </pc:sldMkLst>
        <pc:spChg chg="add del">
          <ac:chgData name="C RICHARDS (YGG Castell-nedd)" userId="S::richardsc52@hwbcymru.net::a7b044ed-0c46-4734-944b-4d4b02776af2" providerId="AD" clId="Web-{EFFB3962-DE4B-BC97-C2BB-954B44B1275F}" dt="2023-09-20T14:55:27.249" v="99"/>
          <ac:spMkLst>
            <pc:docMk/>
            <pc:sldMk cId="479354067" sldId="280"/>
            <ac:spMk id="6" creationId="{4E1BF279-29B6-AC5B-237B-A85CB410EEF2}"/>
          </ac:spMkLst>
        </pc:spChg>
        <pc:picChg chg="del">
          <ac:chgData name="C RICHARDS (YGG Castell-nedd)" userId="S::richardsc52@hwbcymru.net::a7b044ed-0c46-4734-944b-4d4b02776af2" providerId="AD" clId="Web-{EFFB3962-DE4B-BC97-C2BB-954B44B1275F}" dt="2023-09-20T14:53:52.480" v="93"/>
          <ac:picMkLst>
            <pc:docMk/>
            <pc:sldMk cId="479354067" sldId="280"/>
            <ac:picMk id="3" creationId="{A9AA29CF-7438-95D0-B309-C9F7CDBE4A57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4:24.684" v="97" actId="14100"/>
          <ac:picMkLst>
            <pc:docMk/>
            <pc:sldMk cId="479354067" sldId="280"/>
            <ac:picMk id="4" creationId="{D44FA81C-C7D8-67A7-8153-758159130346}"/>
          </ac:picMkLst>
        </pc:picChg>
        <pc:picChg chg="add mod modCrop">
          <ac:chgData name="C RICHARDS (YGG Castell-nedd)" userId="S::richardsc52@hwbcymru.net::a7b044ed-0c46-4734-944b-4d4b02776af2" providerId="AD" clId="Web-{EFFB3962-DE4B-BC97-C2BB-954B44B1275F}" dt="2023-09-20T14:56:19.719" v="107" actId="14100"/>
          <ac:picMkLst>
            <pc:docMk/>
            <pc:sldMk cId="479354067" sldId="280"/>
            <ac:picMk id="7" creationId="{3BD89250-C21C-D54F-23E7-7BD76DC9EC9E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6:22.938" v="109" actId="1076"/>
          <ac:picMkLst>
            <pc:docMk/>
            <pc:sldMk cId="479354067" sldId="280"/>
            <ac:picMk id="9" creationId="{9D0DCD42-45C7-2AD1-B39A-B94A974A3DE5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6:27.548" v="111" actId="1076"/>
          <ac:picMkLst>
            <pc:docMk/>
            <pc:sldMk cId="479354067" sldId="280"/>
            <ac:picMk id="11" creationId="{548AE157-4F3E-8C84-A153-C96AB8974173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6:42.923" v="114" actId="1076"/>
          <ac:picMkLst>
            <pc:docMk/>
            <pc:sldMk cId="479354067" sldId="280"/>
            <ac:picMk id="13" creationId="{69DF9C1A-6872-90DA-C555-07C381CDA1D1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6:42.923" v="115" actId="1076"/>
          <ac:picMkLst>
            <pc:docMk/>
            <pc:sldMk cId="479354067" sldId="280"/>
            <ac:picMk id="15" creationId="{B66A68DF-5D8D-6532-F95C-A037128F623E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6:48.001" v="118" actId="1076"/>
          <ac:picMkLst>
            <pc:docMk/>
            <pc:sldMk cId="479354067" sldId="280"/>
            <ac:picMk id="16" creationId="{390A46B3-CA8A-632D-3480-E5DAEF6231A5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6:48.001" v="119" actId="1076"/>
          <ac:picMkLst>
            <pc:docMk/>
            <pc:sldMk cId="479354067" sldId="280"/>
            <ac:picMk id="17" creationId="{47B8ADBB-25EB-3E0C-C296-5E1787AD6B2A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32.317" v="122" actId="1076"/>
          <ac:picMkLst>
            <pc:docMk/>
            <pc:sldMk cId="479354067" sldId="280"/>
            <ac:picMk id="18" creationId="{9306D174-778E-53C9-247F-F6CC925EEA72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32.317" v="123" actId="1076"/>
          <ac:picMkLst>
            <pc:docMk/>
            <pc:sldMk cId="479354067" sldId="280"/>
            <ac:picMk id="19" creationId="{852F7975-DE83-6FD5-0C0C-F96A6A7DCFC1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47.521" v="128" actId="1076"/>
          <ac:picMkLst>
            <pc:docMk/>
            <pc:sldMk cId="479354067" sldId="280"/>
            <ac:picMk id="20" creationId="{97A32512-505B-D3FB-42FD-C11A375EAAA7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47.521" v="129" actId="1076"/>
          <ac:picMkLst>
            <pc:docMk/>
            <pc:sldMk cId="479354067" sldId="280"/>
            <ac:picMk id="21" creationId="{C2BA6AA3-6295-D2A4-2F4B-3691C626F53A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47.521" v="130" actId="1076"/>
          <ac:picMkLst>
            <pc:docMk/>
            <pc:sldMk cId="479354067" sldId="280"/>
            <ac:picMk id="22" creationId="{FAE28131-72DA-2A34-816A-BD044889AA7E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47.521" v="131" actId="1076"/>
          <ac:picMkLst>
            <pc:docMk/>
            <pc:sldMk cId="479354067" sldId="280"/>
            <ac:picMk id="23" creationId="{8C97E454-6218-6F66-6A89-6EA09A32C168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54.568" v="136" actId="1076"/>
          <ac:picMkLst>
            <pc:docMk/>
            <pc:sldMk cId="479354067" sldId="280"/>
            <ac:picMk id="24" creationId="{BE6536BB-2FCF-8408-7F5A-27DA320BE3A0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54.568" v="137" actId="1076"/>
          <ac:picMkLst>
            <pc:docMk/>
            <pc:sldMk cId="479354067" sldId="280"/>
            <ac:picMk id="25" creationId="{FD5C5531-F7ED-A591-80C4-4A8FCD523CFD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54.568" v="138" actId="1076"/>
          <ac:picMkLst>
            <pc:docMk/>
            <pc:sldMk cId="479354067" sldId="280"/>
            <ac:picMk id="26" creationId="{8345D9DB-B085-FD79-8CA9-51B61D61ABFB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8:54.568" v="139" actId="1076"/>
          <ac:picMkLst>
            <pc:docMk/>
            <pc:sldMk cId="479354067" sldId="280"/>
            <ac:picMk id="27" creationId="{63CBC3FF-AD2F-CA43-D5AF-CA8377EF886A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9:00.224" v="144" actId="1076"/>
          <ac:picMkLst>
            <pc:docMk/>
            <pc:sldMk cId="479354067" sldId="280"/>
            <ac:picMk id="28" creationId="{7A025860-36EE-6328-045C-80B5F108B273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9:00.240" v="145" actId="1076"/>
          <ac:picMkLst>
            <pc:docMk/>
            <pc:sldMk cId="479354067" sldId="280"/>
            <ac:picMk id="29" creationId="{B3CB4AFB-68D4-4027-E60C-4F686822E2E7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9:00.240" v="146" actId="1076"/>
          <ac:picMkLst>
            <pc:docMk/>
            <pc:sldMk cId="479354067" sldId="280"/>
            <ac:picMk id="30" creationId="{6F124AA7-C5BC-163F-6EF4-1211A1921682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9:00.240" v="147" actId="1076"/>
          <ac:picMkLst>
            <pc:docMk/>
            <pc:sldMk cId="479354067" sldId="280"/>
            <ac:picMk id="31" creationId="{7A1DB073-5371-9965-4BE7-58D205277B23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9:10.287" v="150" actId="1076"/>
          <ac:picMkLst>
            <pc:docMk/>
            <pc:sldMk cId="479354067" sldId="280"/>
            <ac:picMk id="32" creationId="{9EF811EA-7351-F354-D4B1-CDE183B975E5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9:10.303" v="151" actId="1076"/>
          <ac:picMkLst>
            <pc:docMk/>
            <pc:sldMk cId="479354067" sldId="280"/>
            <ac:picMk id="33" creationId="{425FE8FD-9FD4-632C-0A1C-338C49CB1AB8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9:15.444" v="153" actId="1076"/>
          <ac:picMkLst>
            <pc:docMk/>
            <pc:sldMk cId="479354067" sldId="280"/>
            <ac:picMk id="34" creationId="{5E992C73-5116-89C5-2B0F-627B7A2A72C1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9:18.678" v="155" actId="1076"/>
          <ac:picMkLst>
            <pc:docMk/>
            <pc:sldMk cId="479354067" sldId="280"/>
            <ac:picMk id="35" creationId="{791F2BD3-16BC-7E07-7B2E-9D31BD0BB312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9:22.288" v="157" actId="1076"/>
          <ac:picMkLst>
            <pc:docMk/>
            <pc:sldMk cId="479354067" sldId="280"/>
            <ac:picMk id="36" creationId="{447842F4-D7BB-83D3-FBE6-CE9E40704D8E}"/>
          </ac:picMkLst>
        </pc:picChg>
        <pc:picChg chg="add mod modCrop">
          <ac:chgData name="C RICHARDS (YGG Castell-nedd)" userId="S::richardsc52@hwbcymru.net::a7b044ed-0c46-4734-944b-4d4b02776af2" providerId="AD" clId="Web-{EFFB3962-DE4B-BC97-C2BB-954B44B1275F}" dt="2023-09-20T15:00:16.258" v="164" actId="1076"/>
          <ac:picMkLst>
            <pc:docMk/>
            <pc:sldMk cId="479354067" sldId="280"/>
            <ac:picMk id="37" creationId="{A11B483B-D493-FC30-3F88-4384869C28E3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0:24.805" v="166" actId="1076"/>
          <ac:picMkLst>
            <pc:docMk/>
            <pc:sldMk cId="479354067" sldId="280"/>
            <ac:picMk id="38" creationId="{25BEA690-8EB0-062A-3315-FCB7A23D599F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0:32.009" v="168" actId="1076"/>
          <ac:picMkLst>
            <pc:docMk/>
            <pc:sldMk cId="479354067" sldId="280"/>
            <ac:picMk id="39" creationId="{BFEB55D4-BF19-375B-F968-0BEAF1CFEB09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0:48.009" v="170" actId="1076"/>
          <ac:picMkLst>
            <pc:docMk/>
            <pc:sldMk cId="479354067" sldId="280"/>
            <ac:picMk id="40" creationId="{0AD59F8A-F7A0-0FDC-CFB3-CD7377ECB538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1:10.682" v="173" actId="1076"/>
          <ac:picMkLst>
            <pc:docMk/>
            <pc:sldMk cId="479354067" sldId="280"/>
            <ac:picMk id="41" creationId="{F63B7A97-82AE-BEFF-8458-04B2C0E0690D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1:24.963" v="174" actId="1076"/>
          <ac:picMkLst>
            <pc:docMk/>
            <pc:sldMk cId="479354067" sldId="280"/>
            <ac:picMk id="42" creationId="{E80BAF4C-7500-D618-4FCC-FBFE77F6A3A6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1:31.276" v="176" actId="1076"/>
          <ac:picMkLst>
            <pc:docMk/>
            <pc:sldMk cId="479354067" sldId="280"/>
            <ac:picMk id="43" creationId="{50C85842-5F31-A7B3-554F-F09EC7F8933C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1:46.933" v="178" actId="1076"/>
          <ac:picMkLst>
            <pc:docMk/>
            <pc:sldMk cId="479354067" sldId="280"/>
            <ac:picMk id="44" creationId="{91DB4575-5E53-A837-A2A5-9E51DAC657CC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1:56.964" v="180" actId="1076"/>
          <ac:picMkLst>
            <pc:docMk/>
            <pc:sldMk cId="479354067" sldId="280"/>
            <ac:picMk id="45" creationId="{5370CD7C-9325-4CB6-D068-0F399CED472B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2:01.168" v="182" actId="1076"/>
          <ac:picMkLst>
            <pc:docMk/>
            <pc:sldMk cId="479354067" sldId="280"/>
            <ac:picMk id="46" creationId="{148C2EF7-0509-6A41-0DF4-CBBF13DF7677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2:06.652" v="185" actId="1076"/>
          <ac:picMkLst>
            <pc:docMk/>
            <pc:sldMk cId="479354067" sldId="280"/>
            <ac:picMk id="47" creationId="{C1BBC60D-282E-D682-4AC3-646CD81DC724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2:10.668" v="187" actId="1076"/>
          <ac:picMkLst>
            <pc:docMk/>
            <pc:sldMk cId="479354067" sldId="280"/>
            <ac:picMk id="48" creationId="{2DFD9A9A-BC72-2581-3CD1-E9BA9899896A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02:14.715" v="189" actId="1076"/>
          <ac:picMkLst>
            <pc:docMk/>
            <pc:sldMk cId="479354067" sldId="280"/>
            <ac:picMk id="49" creationId="{0538C141-C8AA-F612-4CF9-00969983FD66}"/>
          </ac:picMkLst>
        </pc:picChg>
        <pc:inkChg chg="add del">
          <ac:chgData name="C RICHARDS (YGG Castell-nedd)" userId="S::richardsc52@hwbcymru.net::a7b044ed-0c46-4734-944b-4d4b02776af2" providerId="AD" clId="Web-{EFFB3962-DE4B-BC97-C2BB-954B44B1275F}" dt="2023-09-20T15:02:23.934" v="191"/>
          <ac:inkMkLst>
            <pc:docMk/>
            <pc:sldMk cId="479354067" sldId="280"/>
            <ac:inkMk id="50" creationId="{9B1E045B-04D4-EBAF-F354-0422A629BB7B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27.325" v="192"/>
          <ac:inkMkLst>
            <pc:docMk/>
            <pc:sldMk cId="479354067" sldId="280"/>
            <ac:inkMk id="51" creationId="{6320ABF8-3DAC-B06A-C659-522FF4B344AD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28.856" v="193"/>
          <ac:inkMkLst>
            <pc:docMk/>
            <pc:sldMk cId="479354067" sldId="280"/>
            <ac:inkMk id="52" creationId="{7E8CD508-D395-3D06-47F4-F4194AEF5ECC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31.528" v="194"/>
          <ac:inkMkLst>
            <pc:docMk/>
            <pc:sldMk cId="479354067" sldId="280"/>
            <ac:inkMk id="53" creationId="{7BF8B9A9-05D1-36E4-E46F-CE0E6BD5C0D4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33.356" v="195"/>
          <ac:inkMkLst>
            <pc:docMk/>
            <pc:sldMk cId="479354067" sldId="280"/>
            <ac:inkMk id="54" creationId="{25F1A337-ADCD-E61C-838B-097E0656A7BA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34.575" v="196"/>
          <ac:inkMkLst>
            <pc:docMk/>
            <pc:sldMk cId="479354067" sldId="280"/>
            <ac:inkMk id="55" creationId="{33EDDB98-96B4-8C70-1F67-B6133B3382C8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37.122" v="197"/>
          <ac:inkMkLst>
            <pc:docMk/>
            <pc:sldMk cId="479354067" sldId="280"/>
            <ac:inkMk id="56" creationId="{E6DD70EA-B953-F292-CAAD-C57465CD56CB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46.497" v="198"/>
          <ac:inkMkLst>
            <pc:docMk/>
            <pc:sldMk cId="479354067" sldId="280"/>
            <ac:inkMk id="57" creationId="{8CF7A5C0-7EFC-B29C-E9D7-E2EA845AD07C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49.544" v="199"/>
          <ac:inkMkLst>
            <pc:docMk/>
            <pc:sldMk cId="479354067" sldId="280"/>
            <ac:inkMk id="58" creationId="{C1563E39-5EDF-5B4D-6BC8-7F07EA140E1E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51.919" v="200"/>
          <ac:inkMkLst>
            <pc:docMk/>
            <pc:sldMk cId="479354067" sldId="280"/>
            <ac:inkMk id="59" creationId="{36A9C652-D906-85AA-03F9-D601A522B565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53.747" v="201"/>
          <ac:inkMkLst>
            <pc:docMk/>
            <pc:sldMk cId="479354067" sldId="280"/>
            <ac:inkMk id="60" creationId="{DE3C7794-D2D6-8975-D015-8A3E2FA2EDA6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55.560" v="202"/>
          <ac:inkMkLst>
            <pc:docMk/>
            <pc:sldMk cId="479354067" sldId="280"/>
            <ac:inkMk id="61" creationId="{9D73ABED-D9F8-7D7A-A434-7190509EBF64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2:59.294" v="203"/>
          <ac:inkMkLst>
            <pc:docMk/>
            <pc:sldMk cId="479354067" sldId="280"/>
            <ac:inkMk id="62" creationId="{F47CE7DA-D592-EE8A-77D2-294D54A90DBD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3:05.592" v="204"/>
          <ac:inkMkLst>
            <pc:docMk/>
            <pc:sldMk cId="479354067" sldId="280"/>
            <ac:inkMk id="63" creationId="{07F2F4E5-C569-3DD0-4C1F-4E219F6CDD75}"/>
          </ac:inkMkLst>
        </pc:inkChg>
        <pc:inkChg chg="add">
          <ac:chgData name="C RICHARDS (YGG Castell-nedd)" userId="S::richardsc52@hwbcymru.net::a7b044ed-0c46-4734-944b-4d4b02776af2" providerId="AD" clId="Web-{EFFB3962-DE4B-BC97-C2BB-954B44B1275F}" dt="2023-09-20T15:03:12.732" v="205"/>
          <ac:inkMkLst>
            <pc:docMk/>
            <pc:sldMk cId="479354067" sldId="280"/>
            <ac:inkMk id="64" creationId="{B32A33E2-BEE5-6158-7261-74EC40FF9681}"/>
          </ac:inkMkLst>
        </pc:inkChg>
      </pc:sldChg>
      <pc:sldChg chg="modSp">
        <pc:chgData name="C RICHARDS (YGG Castell-nedd)" userId="S::richardsc52@hwbcymru.net::a7b044ed-0c46-4734-944b-4d4b02776af2" providerId="AD" clId="Web-{EFFB3962-DE4B-BC97-C2BB-954B44B1275F}" dt="2023-09-20T14:53:25.479" v="92" actId="1076"/>
        <pc:sldMkLst>
          <pc:docMk/>
          <pc:sldMk cId="690586415" sldId="281"/>
        </pc:sldMkLst>
        <pc:picChg chg="mod">
          <ac:chgData name="C RICHARDS (YGG Castell-nedd)" userId="S::richardsc52@hwbcymru.net::a7b044ed-0c46-4734-944b-4d4b02776af2" providerId="AD" clId="Web-{EFFB3962-DE4B-BC97-C2BB-954B44B1275F}" dt="2023-09-20T14:53:25.479" v="92" actId="1076"/>
          <ac:picMkLst>
            <pc:docMk/>
            <pc:sldMk cId="690586415" sldId="281"/>
            <ac:picMk id="4" creationId="{1645868A-E24E-866D-30FB-CB0646FB123F}"/>
          </ac:picMkLst>
        </pc:picChg>
      </pc:sldChg>
      <pc:sldChg chg="addSp delSp modSp">
        <pc:chgData name="C RICHARDS (YGG Castell-nedd)" userId="S::richardsc52@hwbcymru.net::a7b044ed-0c46-4734-944b-4d4b02776af2" providerId="AD" clId="Web-{EFFB3962-DE4B-BC97-C2BB-954B44B1275F}" dt="2023-09-20T14:50:20.645" v="34" actId="1076"/>
        <pc:sldMkLst>
          <pc:docMk/>
          <pc:sldMk cId="3761072605" sldId="283"/>
        </pc:sldMkLst>
        <pc:spChg chg="mod">
          <ac:chgData name="C RICHARDS (YGG Castell-nedd)" userId="S::richardsc52@hwbcymru.net::a7b044ed-0c46-4734-944b-4d4b02776af2" providerId="AD" clId="Web-{EFFB3962-DE4B-BC97-C2BB-954B44B1275F}" dt="2023-09-20T14:47:52.500" v="11" actId="1076"/>
          <ac:spMkLst>
            <pc:docMk/>
            <pc:sldMk cId="3761072605" sldId="283"/>
            <ac:spMk id="2" creationId="{00000000-0000-0000-0000-000000000000}"/>
          </ac:spMkLst>
        </pc:spChg>
        <pc:spChg chg="mod">
          <ac:chgData name="C RICHARDS (YGG Castell-nedd)" userId="S::richardsc52@hwbcymru.net::a7b044ed-0c46-4734-944b-4d4b02776af2" providerId="AD" clId="Web-{EFFB3962-DE4B-BC97-C2BB-954B44B1275F}" dt="2023-09-20T14:47:10.718" v="3" actId="14100"/>
          <ac:spMkLst>
            <pc:docMk/>
            <pc:sldMk cId="3761072605" sldId="283"/>
            <ac:spMk id="3" creationId="{00000000-0000-0000-0000-000000000000}"/>
          </ac:spMkLst>
        </pc:spChg>
        <pc:spChg chg="add mod">
          <ac:chgData name="C RICHARDS (YGG Castell-nedd)" userId="S::richardsc52@hwbcymru.net::a7b044ed-0c46-4734-944b-4d4b02776af2" providerId="AD" clId="Web-{EFFB3962-DE4B-BC97-C2BB-954B44B1275F}" dt="2023-09-20T14:48:21.595" v="30" actId="1076"/>
          <ac:spMkLst>
            <pc:docMk/>
            <pc:sldMk cId="3761072605" sldId="283"/>
            <ac:spMk id="5" creationId="{20779EE8-B2D4-902A-9752-D615DC405FB9}"/>
          </ac:spMkLst>
        </pc:spChg>
        <pc:spChg chg="mod">
          <ac:chgData name="C RICHARDS (YGG Castell-nedd)" userId="S::richardsc52@hwbcymru.net::a7b044ed-0c46-4734-944b-4d4b02776af2" providerId="AD" clId="Web-{EFFB3962-DE4B-BC97-C2BB-954B44B1275F}" dt="2023-09-20T14:48:24.907" v="31" actId="1076"/>
          <ac:spMkLst>
            <pc:docMk/>
            <pc:sldMk cId="3761072605" sldId="283"/>
            <ac:spMk id="7" creationId="{F8590F64-E634-0B7A-FA14-698FCB6F8F65}"/>
          </ac:spMkLst>
        </pc:spChg>
        <pc:picChg chg="mod">
          <ac:chgData name="C RICHARDS (YGG Castell-nedd)" userId="S::richardsc52@hwbcymru.net::a7b044ed-0c46-4734-944b-4d4b02776af2" providerId="AD" clId="Web-{EFFB3962-DE4B-BC97-C2BB-954B44B1275F}" dt="2023-09-20T14:47:16.640" v="5" actId="14100"/>
          <ac:picMkLst>
            <pc:docMk/>
            <pc:sldMk cId="3761072605" sldId="283"/>
            <ac:picMk id="4" creationId="{CDA4552D-56A7-40E8-0393-FFDBF69D9512}"/>
          </ac:picMkLst>
        </pc:picChg>
        <pc:picChg chg="del">
          <ac:chgData name="C RICHARDS (YGG Castell-nedd)" userId="S::richardsc52@hwbcymru.net::a7b044ed-0c46-4734-944b-4d4b02776af2" providerId="AD" clId="Web-{EFFB3962-DE4B-BC97-C2BB-954B44B1275F}" dt="2023-09-20T14:47:00.045" v="0"/>
          <ac:picMkLst>
            <pc:docMk/>
            <pc:sldMk cId="3761072605" sldId="283"/>
            <ac:picMk id="8" creationId="{E837DC1C-CF84-B494-B6F0-4C76EA61E526}"/>
          </ac:picMkLst>
        </pc:picChg>
        <pc:picChg chg="mod modCrop">
          <ac:chgData name="C RICHARDS (YGG Castell-nedd)" userId="S::richardsc52@hwbcymru.net::a7b044ed-0c46-4734-944b-4d4b02776af2" providerId="AD" clId="Web-{EFFB3962-DE4B-BC97-C2BB-954B44B1275F}" dt="2023-09-20T14:47:36.109" v="9"/>
          <ac:picMkLst>
            <pc:docMk/>
            <pc:sldMk cId="3761072605" sldId="283"/>
            <ac:picMk id="9" creationId="{F5496C2A-4ACB-B4DF-53BC-F6C558109D7F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4:50:20.645" v="34" actId="1076"/>
          <ac:picMkLst>
            <pc:docMk/>
            <pc:sldMk cId="3761072605" sldId="283"/>
            <ac:picMk id="11" creationId="{26375E7D-C785-3120-C140-9D4BA7D001DC}"/>
          </ac:picMkLst>
        </pc:picChg>
      </pc:sldChg>
      <pc:sldChg chg="addSp delSp modSp">
        <pc:chgData name="C RICHARDS (YGG Castell-nedd)" userId="S::richardsc52@hwbcymru.net::a7b044ed-0c46-4734-944b-4d4b02776af2" providerId="AD" clId="Web-{EFFB3962-DE4B-BC97-C2BB-954B44B1275F}" dt="2023-09-20T15:38:21.471" v="611" actId="1076"/>
        <pc:sldMkLst>
          <pc:docMk/>
          <pc:sldMk cId="3394198869" sldId="285"/>
        </pc:sldMkLst>
        <pc:spChg chg="mod">
          <ac:chgData name="C RICHARDS (YGG Castell-nedd)" userId="S::richardsc52@hwbcymru.net::a7b044ed-0c46-4734-944b-4d4b02776af2" providerId="AD" clId="Web-{EFFB3962-DE4B-BC97-C2BB-954B44B1275F}" dt="2023-09-20T15:37:24.266" v="602" actId="1076"/>
          <ac:spMkLst>
            <pc:docMk/>
            <pc:sldMk cId="3394198869" sldId="285"/>
            <ac:spMk id="3" creationId="{882C0A2F-24AC-16C9-CD07-5E26A4E0FFBC}"/>
          </ac:spMkLst>
        </pc:spChg>
        <pc:spChg chg="add mod">
          <ac:chgData name="C RICHARDS (YGG Castell-nedd)" userId="S::richardsc52@hwbcymru.net::a7b044ed-0c46-4734-944b-4d4b02776af2" providerId="AD" clId="Web-{EFFB3962-DE4B-BC97-C2BB-954B44B1275F}" dt="2023-09-20T15:35:55.404" v="552" actId="1076"/>
          <ac:spMkLst>
            <pc:docMk/>
            <pc:sldMk cId="3394198869" sldId="285"/>
            <ac:spMk id="4" creationId="{3CFE7C8A-57B7-3F3B-DE24-8304D430C8A4}"/>
          </ac:spMkLst>
        </pc:spChg>
        <pc:picChg chg="del">
          <ac:chgData name="C RICHARDS (YGG Castell-nedd)" userId="S::richardsc52@hwbcymru.net::a7b044ed-0c46-4734-944b-4d4b02776af2" providerId="AD" clId="Web-{EFFB3962-DE4B-BC97-C2BB-954B44B1275F}" dt="2023-09-20T15:35:07.652" v="510"/>
          <ac:picMkLst>
            <pc:docMk/>
            <pc:sldMk cId="3394198869" sldId="285"/>
            <ac:picMk id="2" creationId="{EE1FC6E5-E457-91A8-C66D-D802EC649558}"/>
          </ac:picMkLst>
        </pc:picChg>
        <pc:picChg chg="add mod ord">
          <ac:chgData name="C RICHARDS (YGG Castell-nedd)" userId="S::richardsc52@hwbcymru.net::a7b044ed-0c46-4734-944b-4d4b02776af2" providerId="AD" clId="Web-{EFFB3962-DE4B-BC97-C2BB-954B44B1275F}" dt="2023-09-20T15:38:21.471" v="611" actId="1076"/>
          <ac:picMkLst>
            <pc:docMk/>
            <pc:sldMk cId="3394198869" sldId="285"/>
            <ac:picMk id="6" creationId="{D81B5D25-93A2-EBB2-60BC-F6B523277A7C}"/>
          </ac:picMkLst>
        </pc:picChg>
      </pc:sldChg>
      <pc:sldChg chg="addSp modSp">
        <pc:chgData name="C RICHARDS (YGG Castell-nedd)" userId="S::richardsc52@hwbcymru.net::a7b044ed-0c46-4734-944b-4d4b02776af2" providerId="AD" clId="Web-{EFFB3962-DE4B-BC97-C2BB-954B44B1275F}" dt="2023-09-20T15:12:44.672" v="352" actId="1076"/>
        <pc:sldMkLst>
          <pc:docMk/>
          <pc:sldMk cId="109495530" sldId="286"/>
        </pc:sldMkLst>
        <pc:picChg chg="add mod">
          <ac:chgData name="C RICHARDS (YGG Castell-nedd)" userId="S::richardsc52@hwbcymru.net::a7b044ed-0c46-4734-944b-4d4b02776af2" providerId="AD" clId="Web-{EFFB3962-DE4B-BC97-C2BB-954B44B1275F}" dt="2023-09-20T15:12:44.672" v="352" actId="1076"/>
          <ac:picMkLst>
            <pc:docMk/>
            <pc:sldMk cId="109495530" sldId="286"/>
            <ac:picMk id="4" creationId="{824606F3-F004-3067-E731-A342FEBECC43}"/>
          </ac:picMkLst>
        </pc:picChg>
      </pc:sldChg>
      <pc:sldChg chg="addSp modSp">
        <pc:chgData name="C RICHARDS (YGG Castell-nedd)" userId="S::richardsc52@hwbcymru.net::a7b044ed-0c46-4734-944b-4d4b02776af2" providerId="AD" clId="Web-{EFFB3962-DE4B-BC97-C2BB-954B44B1275F}" dt="2023-09-20T15:42:43.463" v="635" actId="14100"/>
        <pc:sldMkLst>
          <pc:docMk/>
          <pc:sldMk cId="1718229519" sldId="288"/>
        </pc:sldMkLst>
        <pc:spChg chg="add mod">
          <ac:chgData name="C RICHARDS (YGG Castell-nedd)" userId="S::richardsc52@hwbcymru.net::a7b044ed-0c46-4734-944b-4d4b02776af2" providerId="AD" clId="Web-{EFFB3962-DE4B-BC97-C2BB-954B44B1275F}" dt="2023-09-20T15:42:43.463" v="635" actId="14100"/>
          <ac:spMkLst>
            <pc:docMk/>
            <pc:sldMk cId="1718229519" sldId="288"/>
            <ac:spMk id="3" creationId="{95B6312F-02A0-92C3-3B40-9D373A769EF3}"/>
          </ac:spMkLst>
        </pc:spChg>
      </pc:sldChg>
      <pc:sldChg chg="addSp delSp modSp new mod setBg">
        <pc:chgData name="C RICHARDS (YGG Castell-nedd)" userId="S::richardsc52@hwbcymru.net::a7b044ed-0c46-4734-944b-4d4b02776af2" providerId="AD" clId="Web-{EFFB3962-DE4B-BC97-C2BB-954B44B1275F}" dt="2023-09-20T15:47:30.582" v="969" actId="1076"/>
        <pc:sldMkLst>
          <pc:docMk/>
          <pc:sldMk cId="28723822" sldId="289"/>
        </pc:sldMkLst>
        <pc:spChg chg="del">
          <ac:chgData name="C RICHARDS (YGG Castell-nedd)" userId="S::richardsc52@hwbcymru.net::a7b044ed-0c46-4734-944b-4d4b02776af2" providerId="AD" clId="Web-{EFFB3962-DE4B-BC97-C2BB-954B44B1275F}" dt="2023-09-20T15:43:37.293" v="639"/>
          <ac:spMkLst>
            <pc:docMk/>
            <pc:sldMk cId="28723822" sldId="289"/>
            <ac:spMk id="2" creationId="{22400D8B-7666-30AD-5E14-431E4735AEBC}"/>
          </ac:spMkLst>
        </pc:spChg>
        <pc:spChg chg="del">
          <ac:chgData name="C RICHARDS (YGG Castell-nedd)" userId="S::richardsc52@hwbcymru.net::a7b044ed-0c46-4734-944b-4d4b02776af2" providerId="AD" clId="Web-{EFFB3962-DE4B-BC97-C2BB-954B44B1275F}" dt="2023-09-20T15:43:34.481" v="637"/>
          <ac:spMkLst>
            <pc:docMk/>
            <pc:sldMk cId="28723822" sldId="289"/>
            <ac:spMk id="3" creationId="{8FF1C3AB-DBCA-4D4A-75A8-0D8E8B3FE83F}"/>
          </ac:spMkLst>
        </pc:spChg>
        <pc:spChg chg="add mod">
          <ac:chgData name="C RICHARDS (YGG Castell-nedd)" userId="S::richardsc52@hwbcymru.net::a7b044ed-0c46-4734-944b-4d4b02776af2" providerId="AD" clId="Web-{EFFB3962-DE4B-BC97-C2BB-954B44B1275F}" dt="2023-09-20T15:47:26.300" v="968" actId="20577"/>
          <ac:spMkLst>
            <pc:docMk/>
            <pc:sldMk cId="28723822" sldId="289"/>
            <ac:spMk id="5" creationId="{29B4C044-78CF-F1D9-6350-414A5C6CCEBD}"/>
          </ac:spMkLst>
        </pc:spChg>
        <pc:spChg chg="add del">
          <ac:chgData name="C RICHARDS (YGG Castell-nedd)" userId="S::richardsc52@hwbcymru.net::a7b044ed-0c46-4734-944b-4d4b02776af2" providerId="AD" clId="Web-{EFFB3962-DE4B-BC97-C2BB-954B44B1275F}" dt="2023-09-20T15:45:05.468" v="774"/>
          <ac:spMkLst>
            <pc:docMk/>
            <pc:sldMk cId="28723822" sldId="289"/>
            <ac:spMk id="7" creationId="{2D8325A3-BF7D-2B0E-C45A-C3AB9A9AEB6C}"/>
          </ac:spMkLst>
        </pc:spChg>
        <pc:spChg chg="add mod">
          <ac:chgData name="C RICHARDS (YGG Castell-nedd)" userId="S::richardsc52@hwbcymru.net::a7b044ed-0c46-4734-944b-4d4b02776af2" providerId="AD" clId="Web-{EFFB3962-DE4B-BC97-C2BB-954B44B1275F}" dt="2023-09-20T15:47:30.582" v="969" actId="1076"/>
          <ac:spMkLst>
            <pc:docMk/>
            <pc:sldMk cId="28723822" sldId="289"/>
            <ac:spMk id="8" creationId="{A35D0F10-AB4A-84E7-0D04-47FE9A9DE00E}"/>
          </ac:spMkLst>
        </pc:spChg>
        <pc:spChg chg="add">
          <ac:chgData name="C RICHARDS (YGG Castell-nedd)" userId="S::richardsc52@hwbcymru.net::a7b044ed-0c46-4734-944b-4d4b02776af2" providerId="AD" clId="Web-{EFFB3962-DE4B-BC97-C2BB-954B44B1275F}" dt="2023-09-20T15:43:37.293" v="639"/>
          <ac:spMkLst>
            <pc:docMk/>
            <pc:sldMk cId="28723822" sldId="289"/>
            <ac:spMk id="9" creationId="{F3060C83-F051-4F0E-ABAD-AA0DFC48B218}"/>
          </ac:spMkLst>
        </pc:spChg>
        <pc:spChg chg="add">
          <ac:chgData name="C RICHARDS (YGG Castell-nedd)" userId="S::richardsc52@hwbcymru.net::a7b044ed-0c46-4734-944b-4d4b02776af2" providerId="AD" clId="Web-{EFFB3962-DE4B-BC97-C2BB-954B44B1275F}" dt="2023-09-20T15:43:37.293" v="639"/>
          <ac:spMkLst>
            <pc:docMk/>
            <pc:sldMk cId="28723822" sldId="289"/>
            <ac:spMk id="11" creationId="{83C98ABE-055B-441F-B07E-44F97F083C39}"/>
          </ac:spMkLst>
        </pc:spChg>
        <pc:spChg chg="add">
          <ac:chgData name="C RICHARDS (YGG Castell-nedd)" userId="S::richardsc52@hwbcymru.net::a7b044ed-0c46-4734-944b-4d4b02776af2" providerId="AD" clId="Web-{EFFB3962-DE4B-BC97-C2BB-954B44B1275F}" dt="2023-09-20T15:43:37.293" v="639"/>
          <ac:spMkLst>
            <pc:docMk/>
            <pc:sldMk cId="28723822" sldId="289"/>
            <ac:spMk id="13" creationId="{29FDB030-9B49-4CED-8CCD-4D99382388AC}"/>
          </ac:spMkLst>
        </pc:spChg>
        <pc:spChg chg="add">
          <ac:chgData name="C RICHARDS (YGG Castell-nedd)" userId="S::richardsc52@hwbcymru.net::a7b044ed-0c46-4734-944b-4d4b02776af2" providerId="AD" clId="Web-{EFFB3962-DE4B-BC97-C2BB-954B44B1275F}" dt="2023-09-20T15:43:37.293" v="639"/>
          <ac:spMkLst>
            <pc:docMk/>
            <pc:sldMk cId="28723822" sldId="289"/>
            <ac:spMk id="15" creationId="{3783CA14-24A1-485C-8B30-D6A5D87987AD}"/>
          </ac:spMkLst>
        </pc:spChg>
        <pc:spChg chg="add">
          <ac:chgData name="C RICHARDS (YGG Castell-nedd)" userId="S::richardsc52@hwbcymru.net::a7b044ed-0c46-4734-944b-4d4b02776af2" providerId="AD" clId="Web-{EFFB3962-DE4B-BC97-C2BB-954B44B1275F}" dt="2023-09-20T15:43:37.293" v="639"/>
          <ac:spMkLst>
            <pc:docMk/>
            <pc:sldMk cId="28723822" sldId="289"/>
            <ac:spMk id="17" creationId="{9A97C86A-04D6-40F7-AE84-31AB43E6A846}"/>
          </ac:spMkLst>
        </pc:spChg>
        <pc:spChg chg="add">
          <ac:chgData name="C RICHARDS (YGG Castell-nedd)" userId="S::richardsc52@hwbcymru.net::a7b044ed-0c46-4734-944b-4d4b02776af2" providerId="AD" clId="Web-{EFFB3962-DE4B-BC97-C2BB-954B44B1275F}" dt="2023-09-20T15:43:37.293" v="639"/>
          <ac:spMkLst>
            <pc:docMk/>
            <pc:sldMk cId="28723822" sldId="289"/>
            <ac:spMk id="19" creationId="{FF9F2414-84E8-453E-B1F3-389FDE8192D9}"/>
          </ac:spMkLst>
        </pc:spChg>
        <pc:spChg chg="add">
          <ac:chgData name="C RICHARDS (YGG Castell-nedd)" userId="S::richardsc52@hwbcymru.net::a7b044ed-0c46-4734-944b-4d4b02776af2" providerId="AD" clId="Web-{EFFB3962-DE4B-BC97-C2BB-954B44B1275F}" dt="2023-09-20T15:43:37.293" v="639"/>
          <ac:spMkLst>
            <pc:docMk/>
            <pc:sldMk cId="28723822" sldId="289"/>
            <ac:spMk id="21" creationId="{3ECA69A1-7536-43AC-85EF-C7106179F5ED}"/>
          </ac:spMkLst>
        </pc:spChg>
        <pc:picChg chg="add mod ord">
          <ac:chgData name="C RICHARDS (YGG Castell-nedd)" userId="S::richardsc52@hwbcymru.net::a7b044ed-0c46-4734-944b-4d4b02776af2" providerId="AD" clId="Web-{EFFB3962-DE4B-BC97-C2BB-954B44B1275F}" dt="2023-09-20T15:43:37.293" v="639"/>
          <ac:picMkLst>
            <pc:docMk/>
            <pc:sldMk cId="28723822" sldId="289"/>
            <ac:picMk id="4" creationId="{CF08AA15-5A97-CD10-C28F-2D9B7D8F3777}"/>
          </ac:picMkLst>
        </pc:picChg>
      </pc:sldChg>
      <pc:sldChg chg="addSp modSp new mod setBg">
        <pc:chgData name="C RICHARDS (YGG Castell-nedd)" userId="S::richardsc52@hwbcymru.net::a7b044ed-0c46-4734-944b-4d4b02776af2" providerId="AD" clId="Web-{EFFB3962-DE4B-BC97-C2BB-954B44B1275F}" dt="2023-09-20T15:51:31.558" v="1017"/>
        <pc:sldMkLst>
          <pc:docMk/>
          <pc:sldMk cId="3021295350" sldId="290"/>
        </pc:sldMkLst>
        <pc:spChg chg="add mod ord">
          <ac:chgData name="C RICHARDS (YGG Castell-nedd)" userId="S::richardsc52@hwbcymru.net::a7b044ed-0c46-4734-944b-4d4b02776af2" providerId="AD" clId="Web-{EFFB3962-DE4B-BC97-C2BB-954B44B1275F}" dt="2023-09-20T15:51:31.558" v="1017"/>
          <ac:spMkLst>
            <pc:docMk/>
            <pc:sldMk cId="3021295350" sldId="290"/>
            <ac:spMk id="4" creationId="{734618C6-4B68-972B-D632-BD9B571880AD}"/>
          </ac:spMkLst>
        </pc:spChg>
        <pc:spChg chg="add">
          <ac:chgData name="C RICHARDS (YGG Castell-nedd)" userId="S::richardsc52@hwbcymru.net::a7b044ed-0c46-4734-944b-4d4b02776af2" providerId="AD" clId="Web-{EFFB3962-DE4B-BC97-C2BB-954B44B1275F}" dt="2023-09-20T15:51:31.558" v="1017"/>
          <ac:spMkLst>
            <pc:docMk/>
            <pc:sldMk cId="3021295350" sldId="290"/>
            <ac:spMk id="9" creationId="{F0087D53-9295-4463-AAE4-D5C626046E9F}"/>
          </ac:spMkLst>
        </pc:spChg>
        <pc:spChg chg="add">
          <ac:chgData name="C RICHARDS (YGG Castell-nedd)" userId="S::richardsc52@hwbcymru.net::a7b044ed-0c46-4734-944b-4d4b02776af2" providerId="AD" clId="Web-{EFFB3962-DE4B-BC97-C2BB-954B44B1275F}" dt="2023-09-20T15:51:31.558" v="1017"/>
          <ac:spMkLst>
            <pc:docMk/>
            <pc:sldMk cId="3021295350" sldId="290"/>
            <ac:spMk id="11" creationId="{D6A9C53F-5F90-40A5-8C85-5412D39C8C68}"/>
          </ac:spMkLst>
        </pc:spChg>
        <pc:picChg chg="add mod">
          <ac:chgData name="C RICHARDS (YGG Castell-nedd)" userId="S::richardsc52@hwbcymru.net::a7b044ed-0c46-4734-944b-4d4b02776af2" providerId="AD" clId="Web-{EFFB3962-DE4B-BC97-C2BB-954B44B1275F}" dt="2023-09-20T15:51:31.558" v="1017"/>
          <ac:picMkLst>
            <pc:docMk/>
            <pc:sldMk cId="3021295350" sldId="290"/>
            <ac:picMk id="2" creationId="{1CCC2C17-A09C-A3B9-33D4-853D878CEEAC}"/>
          </ac:picMkLst>
        </pc:picChg>
        <pc:picChg chg="add mod">
          <ac:chgData name="C RICHARDS (YGG Castell-nedd)" userId="S::richardsc52@hwbcymru.net::a7b044ed-0c46-4734-944b-4d4b02776af2" providerId="AD" clId="Web-{EFFB3962-DE4B-BC97-C2BB-954B44B1275F}" dt="2023-09-20T15:51:31.558" v="1017"/>
          <ac:picMkLst>
            <pc:docMk/>
            <pc:sldMk cId="3021295350" sldId="290"/>
            <ac:picMk id="3" creationId="{ECE46A25-153C-B37F-B5F2-B62C57B169AA}"/>
          </ac:picMkLst>
        </pc:picChg>
      </pc:sldChg>
    </pc:docChg>
  </pc:docChgLst>
  <pc:docChgLst>
    <pc:chgData name="S Stephens (YGG Castell-nedd)" userId="S::stephenss17@hwbcymru.net::dc188d1a-896d-4c7f-9c1b-a93cd37ddceb" providerId="AD" clId="Web-{25475FDF-AE3A-F9DC-EB7F-3356A1002B87}"/>
    <pc:docChg chg="modSld">
      <pc:chgData name="S Stephens (YGG Castell-nedd)" userId="S::stephenss17@hwbcymru.net::dc188d1a-896d-4c7f-9c1b-a93cd37ddceb" providerId="AD" clId="Web-{25475FDF-AE3A-F9DC-EB7F-3356A1002B87}" dt="2023-09-22T09:00:56.278" v="64" actId="20577"/>
      <pc:docMkLst>
        <pc:docMk/>
      </pc:docMkLst>
      <pc:sldChg chg="modSp">
        <pc:chgData name="S Stephens (YGG Castell-nedd)" userId="S::stephenss17@hwbcymru.net::dc188d1a-896d-4c7f-9c1b-a93cd37ddceb" providerId="AD" clId="Web-{25475FDF-AE3A-F9DC-EB7F-3356A1002B87}" dt="2023-09-22T09:00:33.511" v="50" actId="20577"/>
        <pc:sldMkLst>
          <pc:docMk/>
          <pc:sldMk cId="3895084098" sldId="256"/>
        </pc:sldMkLst>
        <pc:spChg chg="mod">
          <ac:chgData name="S Stephens (YGG Castell-nedd)" userId="S::stephenss17@hwbcymru.net::dc188d1a-896d-4c7f-9c1b-a93cd37ddceb" providerId="AD" clId="Web-{25475FDF-AE3A-F9DC-EB7F-3356A1002B87}" dt="2023-09-22T09:00:33.511" v="50" actId="20577"/>
          <ac:spMkLst>
            <pc:docMk/>
            <pc:sldMk cId="3895084098" sldId="256"/>
            <ac:spMk id="3" creationId="{00000000-0000-0000-0000-000000000000}"/>
          </ac:spMkLst>
        </pc:spChg>
      </pc:sldChg>
      <pc:sldChg chg="modSp">
        <pc:chgData name="S Stephens (YGG Castell-nedd)" userId="S::stephenss17@hwbcymru.net::dc188d1a-896d-4c7f-9c1b-a93cd37ddceb" providerId="AD" clId="Web-{25475FDF-AE3A-F9DC-EB7F-3356A1002B87}" dt="2023-09-22T09:00:56.278" v="64" actId="20577"/>
        <pc:sldMkLst>
          <pc:docMk/>
          <pc:sldMk cId="3761072605" sldId="283"/>
        </pc:sldMkLst>
        <pc:spChg chg="mod">
          <ac:chgData name="S Stephens (YGG Castell-nedd)" userId="S::stephenss17@hwbcymru.net::dc188d1a-896d-4c7f-9c1b-a93cd37ddceb" providerId="AD" clId="Web-{25475FDF-AE3A-F9DC-EB7F-3356A1002B87}" dt="2023-09-22T09:00:56.278" v="64" actId="20577"/>
          <ac:spMkLst>
            <pc:docMk/>
            <pc:sldMk cId="3761072605" sldId="283"/>
            <ac:spMk id="3" creationId="{00000000-0000-0000-0000-000000000000}"/>
          </ac:spMkLst>
        </pc:spChg>
      </pc:sldChg>
    </pc:docChg>
  </pc:docChgLst>
  <pc:docChgLst>
    <pc:chgData name="A Davies (YGG Castell-nedd)" userId="S::daviesa2830@hwbcymru.net::2db84834-29fd-410f-97cc-9af2a7394165" providerId="AD" clId="Web-{043C10E5-125B-354A-9C7F-DB63CF72DBF4}"/>
    <pc:docChg chg="modSld">
      <pc:chgData name="A Davies (YGG Castell-nedd)" userId="S::daviesa2830@hwbcymru.net::2db84834-29fd-410f-97cc-9af2a7394165" providerId="AD" clId="Web-{043C10E5-125B-354A-9C7F-DB63CF72DBF4}" dt="2023-09-20T15:42:44.192" v="16" actId="1076"/>
      <pc:docMkLst>
        <pc:docMk/>
      </pc:docMkLst>
      <pc:sldChg chg="modSp">
        <pc:chgData name="A Davies (YGG Castell-nedd)" userId="S::daviesa2830@hwbcymru.net::2db84834-29fd-410f-97cc-9af2a7394165" providerId="AD" clId="Web-{043C10E5-125B-354A-9C7F-DB63CF72DBF4}" dt="2023-09-20T14:55:47.337" v="1" actId="20577"/>
        <pc:sldMkLst>
          <pc:docMk/>
          <pc:sldMk cId="2320627583" sldId="261"/>
        </pc:sldMkLst>
        <pc:spChg chg="mod">
          <ac:chgData name="A Davies (YGG Castell-nedd)" userId="S::daviesa2830@hwbcymru.net::2db84834-29fd-410f-97cc-9af2a7394165" providerId="AD" clId="Web-{043C10E5-125B-354A-9C7F-DB63CF72DBF4}" dt="2023-09-20T14:55:47.337" v="1" actId="20577"/>
          <ac:spMkLst>
            <pc:docMk/>
            <pc:sldMk cId="2320627583" sldId="261"/>
            <ac:spMk id="3" creationId="{00000000-0000-0000-0000-000000000000}"/>
          </ac:spMkLst>
        </pc:spChg>
      </pc:sldChg>
      <pc:sldChg chg="addSp modSp">
        <pc:chgData name="A Davies (YGG Castell-nedd)" userId="S::daviesa2830@hwbcymru.net::2db84834-29fd-410f-97cc-9af2a7394165" providerId="AD" clId="Web-{043C10E5-125B-354A-9C7F-DB63CF72DBF4}" dt="2023-09-20T15:42:44.192" v="16" actId="1076"/>
        <pc:sldMkLst>
          <pc:docMk/>
          <pc:sldMk cId="2366273490" sldId="267"/>
        </pc:sldMkLst>
        <pc:picChg chg="add mod ord">
          <ac:chgData name="A Davies (YGG Castell-nedd)" userId="S::daviesa2830@hwbcymru.net::2db84834-29fd-410f-97cc-9af2a7394165" providerId="AD" clId="Web-{043C10E5-125B-354A-9C7F-DB63CF72DBF4}" dt="2023-09-20T15:42:44.192" v="16" actId="1076"/>
          <ac:picMkLst>
            <pc:docMk/>
            <pc:sldMk cId="2366273490" sldId="267"/>
            <ac:picMk id="5" creationId="{6BD4BDBB-560F-047C-0EB8-C4501D375D94}"/>
          </ac:picMkLst>
        </pc:picChg>
      </pc:sldChg>
      <pc:sldChg chg="modSp">
        <pc:chgData name="A Davies (YGG Castell-nedd)" userId="S::daviesa2830@hwbcymru.net::2db84834-29fd-410f-97cc-9af2a7394165" providerId="AD" clId="Web-{043C10E5-125B-354A-9C7F-DB63CF72DBF4}" dt="2023-09-20T15:27:50.158" v="10" actId="20577"/>
        <pc:sldMkLst>
          <pc:docMk/>
          <pc:sldMk cId="2755697302" sldId="268"/>
        </pc:sldMkLst>
        <pc:spChg chg="mod">
          <ac:chgData name="A Davies (YGG Castell-nedd)" userId="S::daviesa2830@hwbcymru.net::2db84834-29fd-410f-97cc-9af2a7394165" providerId="AD" clId="Web-{043C10E5-125B-354A-9C7F-DB63CF72DBF4}" dt="2023-09-20T15:27:50.158" v="10" actId="20577"/>
          <ac:spMkLst>
            <pc:docMk/>
            <pc:sldMk cId="2755697302" sldId="268"/>
            <ac:spMk id="8" creationId="{E5865115-5CD3-57F1-5122-EB844D14962B}"/>
          </ac:spMkLst>
        </pc:spChg>
      </pc:sldChg>
      <pc:sldChg chg="modSp">
        <pc:chgData name="A Davies (YGG Castell-nedd)" userId="S::daviesa2830@hwbcymru.net::2db84834-29fd-410f-97cc-9af2a7394165" providerId="AD" clId="Web-{043C10E5-125B-354A-9C7F-DB63CF72DBF4}" dt="2023-09-20T15:14:53.911" v="7" actId="20577"/>
        <pc:sldMkLst>
          <pc:docMk/>
          <pc:sldMk cId="1534071693" sldId="269"/>
        </pc:sldMkLst>
        <pc:spChg chg="mod">
          <ac:chgData name="A Davies (YGG Castell-nedd)" userId="S::daviesa2830@hwbcymru.net::2db84834-29fd-410f-97cc-9af2a7394165" providerId="AD" clId="Web-{043C10E5-125B-354A-9C7F-DB63CF72DBF4}" dt="2023-09-20T15:14:53.911" v="7" actId="20577"/>
          <ac:spMkLst>
            <pc:docMk/>
            <pc:sldMk cId="1534071693" sldId="269"/>
            <ac:spMk id="2" creationId="{67DB0742-CF76-560A-3AEF-F8544ECB5EDE}"/>
          </ac:spMkLst>
        </pc:spChg>
      </pc:sldChg>
      <pc:sldChg chg="addSp delSp modSp">
        <pc:chgData name="A Davies (YGG Castell-nedd)" userId="S::daviesa2830@hwbcymru.net::2db84834-29fd-410f-97cc-9af2a7394165" providerId="AD" clId="Web-{043C10E5-125B-354A-9C7F-DB63CF72DBF4}" dt="2023-09-20T15:16:47.524" v="9"/>
        <pc:sldMkLst>
          <pc:docMk/>
          <pc:sldMk cId="3620423013" sldId="276"/>
        </pc:sldMkLst>
        <pc:graphicFrameChg chg="add mod modGraphic">
          <ac:chgData name="A Davies (YGG Castell-nedd)" userId="S::daviesa2830@hwbcymru.net::2db84834-29fd-410f-97cc-9af2a7394165" providerId="AD" clId="Web-{043C10E5-125B-354A-9C7F-DB63CF72DBF4}" dt="2023-09-20T15:16:47.524" v="9"/>
          <ac:graphicFrameMkLst>
            <pc:docMk/>
            <pc:sldMk cId="3620423013" sldId="276"/>
            <ac:graphicFrameMk id="5" creationId="{61F040D9-4AE3-4545-75A1-FDBA875C8779}"/>
          </ac:graphicFrameMkLst>
        </pc:graphicFrameChg>
        <pc:graphicFrameChg chg="del">
          <ac:chgData name="A Davies (YGG Castell-nedd)" userId="S::daviesa2830@hwbcymru.net::2db84834-29fd-410f-97cc-9af2a7394165" providerId="AD" clId="Web-{043C10E5-125B-354A-9C7F-DB63CF72DBF4}" dt="2023-09-20T15:10:54.824" v="2"/>
          <ac:graphicFrameMkLst>
            <pc:docMk/>
            <pc:sldMk cId="3620423013" sldId="276"/>
            <ac:graphicFrameMk id="6" creationId="{95C98102-52F5-D9B5-D96D-0196F2C9E85D}"/>
          </ac:graphicFrameMkLst>
        </pc:graphicFrameChg>
      </pc:sldChg>
    </pc:docChg>
  </pc:docChgLst>
  <pc:docChgLst>
    <pc:chgData name="C Appleby (YGG Castell-nedd)" userId="S::applebyc4@hwbcymru.net::fdcd67b2-aa0f-4e1e-89d9-95c3016b7649" providerId="AD" clId="Web-{7F8E97AA-2B41-EA40-41AA-2AE4FFEF9C07}"/>
    <pc:docChg chg="modSld">
      <pc:chgData name="C Appleby (YGG Castell-nedd)" userId="S::applebyc4@hwbcymru.net::fdcd67b2-aa0f-4e1e-89d9-95c3016b7649" providerId="AD" clId="Web-{7F8E97AA-2B41-EA40-41AA-2AE4FFEF9C07}" dt="2022-09-28T15:17:10.453" v="15" actId="20577"/>
      <pc:docMkLst>
        <pc:docMk/>
      </pc:docMkLst>
      <pc:sldChg chg="modSp">
        <pc:chgData name="C Appleby (YGG Castell-nedd)" userId="S::applebyc4@hwbcymru.net::fdcd67b2-aa0f-4e1e-89d9-95c3016b7649" providerId="AD" clId="Web-{7F8E97AA-2B41-EA40-41AA-2AE4FFEF9C07}" dt="2022-09-28T15:17:10.453" v="15" actId="20577"/>
        <pc:sldMkLst>
          <pc:docMk/>
          <pc:sldMk cId="2755697302" sldId="268"/>
        </pc:sldMkLst>
        <pc:spChg chg="mod">
          <ac:chgData name="C Appleby (YGG Castell-nedd)" userId="S::applebyc4@hwbcymru.net::fdcd67b2-aa0f-4e1e-89d9-95c3016b7649" providerId="AD" clId="Web-{7F8E97AA-2B41-EA40-41AA-2AE4FFEF9C07}" dt="2022-09-28T15:17:10.453" v="15" actId="20577"/>
          <ac:spMkLst>
            <pc:docMk/>
            <pc:sldMk cId="2755697302" sldId="268"/>
            <ac:spMk id="12" creationId="{00000000-0000-0000-0000-000000000000}"/>
          </ac:spMkLst>
        </pc:spChg>
      </pc:sldChg>
      <pc:sldChg chg="modSp">
        <pc:chgData name="C Appleby (YGG Castell-nedd)" userId="S::applebyc4@hwbcymru.net::fdcd67b2-aa0f-4e1e-89d9-95c3016b7649" providerId="AD" clId="Web-{7F8E97AA-2B41-EA40-41AA-2AE4FFEF9C07}" dt="2022-09-28T15:09:28.725" v="10" actId="20577"/>
        <pc:sldMkLst>
          <pc:docMk/>
          <pc:sldMk cId="1658699447" sldId="273"/>
        </pc:sldMkLst>
        <pc:spChg chg="mod">
          <ac:chgData name="C Appleby (YGG Castell-nedd)" userId="S::applebyc4@hwbcymru.net::fdcd67b2-aa0f-4e1e-89d9-95c3016b7649" providerId="AD" clId="Web-{7F8E97AA-2B41-EA40-41AA-2AE4FFEF9C07}" dt="2022-09-28T15:09:28.725" v="10" actId="20577"/>
          <ac:spMkLst>
            <pc:docMk/>
            <pc:sldMk cId="1658699447" sldId="273"/>
            <ac:spMk id="4" creationId="{00000000-0000-0000-0000-000000000000}"/>
          </ac:spMkLst>
        </pc:spChg>
      </pc:sldChg>
    </pc:docChg>
  </pc:docChgLst>
  <pc:docChgLst>
    <pc:chgData name="C RICHARDS (YGG Castell-nedd)" userId="S::richardsc52@hwbcymru.net::a7b044ed-0c46-4734-944b-4d4b02776af2" providerId="AD" clId="Web-{4B497ED1-AEB2-51DC-ED10-8626AD30C3CB}"/>
    <pc:docChg chg="modSld">
      <pc:chgData name="C RICHARDS (YGG Castell-nedd)" userId="S::richardsc52@hwbcymru.net::a7b044ed-0c46-4734-944b-4d4b02776af2" providerId="AD" clId="Web-{4B497ED1-AEB2-51DC-ED10-8626AD30C3CB}" dt="2022-10-05T14:45:15.515" v="39" actId="20577"/>
      <pc:docMkLst>
        <pc:docMk/>
      </pc:docMkLst>
      <pc:sldChg chg="modSp">
        <pc:chgData name="C RICHARDS (YGG Castell-nedd)" userId="S::richardsc52@hwbcymru.net::a7b044ed-0c46-4734-944b-4d4b02776af2" providerId="AD" clId="Web-{4B497ED1-AEB2-51DC-ED10-8626AD30C3CB}" dt="2022-10-05T14:45:15.515" v="39" actId="20577"/>
        <pc:sldMkLst>
          <pc:docMk/>
          <pc:sldMk cId="2320627583" sldId="261"/>
        </pc:sldMkLst>
        <pc:spChg chg="mod">
          <ac:chgData name="C RICHARDS (YGG Castell-nedd)" userId="S::richardsc52@hwbcymru.net::a7b044ed-0c46-4734-944b-4d4b02776af2" providerId="AD" clId="Web-{4B497ED1-AEB2-51DC-ED10-8626AD30C3CB}" dt="2022-10-05T14:45:15.515" v="39" actId="20577"/>
          <ac:spMkLst>
            <pc:docMk/>
            <pc:sldMk cId="2320627583" sldId="261"/>
            <ac:spMk id="3" creationId="{00000000-0000-0000-0000-000000000000}"/>
          </ac:spMkLst>
        </pc:spChg>
      </pc:sldChg>
    </pc:docChg>
  </pc:docChgLst>
  <pc:docChgLst>
    <pc:chgData name="C Appleby (YGG Castell-nedd)" userId="S::applebyc4@hwbcymru.net::fdcd67b2-aa0f-4e1e-89d9-95c3016b7649" providerId="AD" clId="Web-{CD476D1D-48AE-E1AC-4CBB-41CAFE57A33D}"/>
    <pc:docChg chg="addSld modSld">
      <pc:chgData name="C Appleby (YGG Castell-nedd)" userId="S::applebyc4@hwbcymru.net::fdcd67b2-aa0f-4e1e-89d9-95c3016b7649" providerId="AD" clId="Web-{CD476D1D-48AE-E1AC-4CBB-41CAFE57A33D}" dt="2023-09-20T15:41:39.582" v="438" actId="1076"/>
      <pc:docMkLst>
        <pc:docMk/>
      </pc:docMkLst>
      <pc:sldChg chg="modSp">
        <pc:chgData name="C Appleby (YGG Castell-nedd)" userId="S::applebyc4@hwbcymru.net::fdcd67b2-aa0f-4e1e-89d9-95c3016b7649" providerId="AD" clId="Web-{CD476D1D-48AE-E1AC-4CBB-41CAFE57A33D}" dt="2023-09-20T14:48:20.300" v="14" actId="20577"/>
        <pc:sldMkLst>
          <pc:docMk/>
          <pc:sldMk cId="3895084098" sldId="256"/>
        </pc:sldMkLst>
        <pc:spChg chg="mod">
          <ac:chgData name="C Appleby (YGG Castell-nedd)" userId="S::applebyc4@hwbcymru.net::fdcd67b2-aa0f-4e1e-89d9-95c3016b7649" providerId="AD" clId="Web-{CD476D1D-48AE-E1AC-4CBB-41CAFE57A33D}" dt="2023-09-20T14:48:20.300" v="14" actId="20577"/>
          <ac:spMkLst>
            <pc:docMk/>
            <pc:sldMk cId="3895084098" sldId="256"/>
            <ac:spMk id="3" creationId="{00000000-0000-0000-0000-000000000000}"/>
          </ac:spMkLst>
        </pc:spChg>
      </pc:sldChg>
      <pc:sldChg chg="addSp modSp mod setBg">
        <pc:chgData name="C Appleby (YGG Castell-nedd)" userId="S::applebyc4@hwbcymru.net::fdcd67b2-aa0f-4e1e-89d9-95c3016b7649" providerId="AD" clId="Web-{CD476D1D-48AE-E1AC-4CBB-41CAFE57A33D}" dt="2023-09-20T15:31:05.382" v="347"/>
        <pc:sldMkLst>
          <pc:docMk/>
          <pc:sldMk cId="1168373151" sldId="257"/>
        </pc:sldMkLst>
        <pc:spChg chg="mod">
          <ac:chgData name="C Appleby (YGG Castell-nedd)" userId="S::applebyc4@hwbcymru.net::fdcd67b2-aa0f-4e1e-89d9-95c3016b7649" providerId="AD" clId="Web-{CD476D1D-48AE-E1AC-4CBB-41CAFE57A33D}" dt="2023-09-20T15:27:09.637" v="297" actId="14100"/>
          <ac:spMkLst>
            <pc:docMk/>
            <pc:sldMk cId="1168373151" sldId="257"/>
            <ac:spMk id="2" creationId="{00000000-0000-0000-0000-000000000000}"/>
          </ac:spMkLst>
        </pc:spChg>
        <pc:spChg chg="mod">
          <ac:chgData name="C Appleby (YGG Castell-nedd)" userId="S::applebyc4@hwbcymru.net::fdcd67b2-aa0f-4e1e-89d9-95c3016b7649" providerId="AD" clId="Web-{CD476D1D-48AE-E1AC-4CBB-41CAFE57A33D}" dt="2023-09-20T15:30:41.412" v="345" actId="1076"/>
          <ac:spMkLst>
            <pc:docMk/>
            <pc:sldMk cId="1168373151" sldId="257"/>
            <ac:spMk id="4" creationId="{00000000-0000-0000-0000-000000000000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5:26:48.043" v="291"/>
          <ac:spMkLst>
            <pc:docMk/>
            <pc:sldMk cId="1168373151" sldId="257"/>
            <ac:spMk id="1031" creationId="{F3060C83-F051-4F0E-ABAD-AA0DFC48B218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5:26:48.043" v="291"/>
          <ac:spMkLst>
            <pc:docMk/>
            <pc:sldMk cId="1168373151" sldId="257"/>
            <ac:spMk id="1033" creationId="{83C98ABE-055B-441F-B07E-44F97F083C39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5:26:48.043" v="291"/>
          <ac:spMkLst>
            <pc:docMk/>
            <pc:sldMk cId="1168373151" sldId="257"/>
            <ac:spMk id="1035" creationId="{29FDB030-9B49-4CED-8CCD-4D99382388AC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5:26:48.043" v="291"/>
          <ac:spMkLst>
            <pc:docMk/>
            <pc:sldMk cId="1168373151" sldId="257"/>
            <ac:spMk id="1037" creationId="{3783CA14-24A1-485C-8B30-D6A5D87987AD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5:26:48.043" v="291"/>
          <ac:spMkLst>
            <pc:docMk/>
            <pc:sldMk cId="1168373151" sldId="257"/>
            <ac:spMk id="1039" creationId="{9A97C86A-04D6-40F7-AE84-31AB43E6A846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5:26:48.043" v="291"/>
          <ac:spMkLst>
            <pc:docMk/>
            <pc:sldMk cId="1168373151" sldId="257"/>
            <ac:spMk id="1041" creationId="{FF9F2414-84E8-453E-B1F3-389FDE8192D9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5:26:48.043" v="291"/>
          <ac:spMkLst>
            <pc:docMk/>
            <pc:sldMk cId="1168373151" sldId="257"/>
            <ac:spMk id="1043" creationId="{3ECA69A1-7536-43AC-85EF-C7106179F5ED}"/>
          </ac:spMkLst>
        </pc:spChg>
        <pc:picChg chg="mod">
          <ac:chgData name="C Appleby (YGG Castell-nedd)" userId="S::applebyc4@hwbcymru.net::fdcd67b2-aa0f-4e1e-89d9-95c3016b7649" providerId="AD" clId="Web-{CD476D1D-48AE-E1AC-4CBB-41CAFE57A33D}" dt="2023-09-20T15:30:31.740" v="342" actId="1076"/>
          <ac:picMkLst>
            <pc:docMk/>
            <pc:sldMk cId="1168373151" sldId="257"/>
            <ac:picMk id="7" creationId="{2ED9415C-8655-435C-2C7A-B9F1B080E6B7}"/>
          </ac:picMkLst>
        </pc:picChg>
        <pc:picChg chg="mod">
          <ac:chgData name="C Appleby (YGG Castell-nedd)" userId="S::applebyc4@hwbcymru.net::fdcd67b2-aa0f-4e1e-89d9-95c3016b7649" providerId="AD" clId="Web-{CD476D1D-48AE-E1AC-4CBB-41CAFE57A33D}" dt="2023-09-20T15:31:05.382" v="347"/>
          <ac:picMkLst>
            <pc:docMk/>
            <pc:sldMk cId="1168373151" sldId="257"/>
            <ac:picMk id="1026" creationId="{00000000-0000-0000-0000-000000000000}"/>
          </ac:picMkLst>
        </pc:picChg>
      </pc:sldChg>
      <pc:sldChg chg="modSp">
        <pc:chgData name="C Appleby (YGG Castell-nedd)" userId="S::applebyc4@hwbcymru.net::fdcd67b2-aa0f-4e1e-89d9-95c3016b7649" providerId="AD" clId="Web-{CD476D1D-48AE-E1AC-4CBB-41CAFE57A33D}" dt="2023-09-20T15:39:29.154" v="431" actId="20577"/>
        <pc:sldMkLst>
          <pc:docMk/>
          <pc:sldMk cId="2320627583" sldId="261"/>
        </pc:sldMkLst>
        <pc:spChg chg="mod">
          <ac:chgData name="C Appleby (YGG Castell-nedd)" userId="S::applebyc4@hwbcymru.net::fdcd67b2-aa0f-4e1e-89d9-95c3016b7649" providerId="AD" clId="Web-{CD476D1D-48AE-E1AC-4CBB-41CAFE57A33D}" dt="2023-09-20T15:39:29.154" v="431" actId="20577"/>
          <ac:spMkLst>
            <pc:docMk/>
            <pc:sldMk cId="2320627583" sldId="261"/>
            <ac:spMk id="3" creationId="{00000000-0000-0000-0000-000000000000}"/>
          </ac:spMkLst>
        </pc:spChg>
      </pc:sldChg>
      <pc:sldChg chg="delSp">
        <pc:chgData name="C Appleby (YGG Castell-nedd)" userId="S::applebyc4@hwbcymru.net::fdcd67b2-aa0f-4e1e-89d9-95c3016b7649" providerId="AD" clId="Web-{CD476D1D-48AE-E1AC-4CBB-41CAFE57A33D}" dt="2023-09-20T15:32:46.199" v="349"/>
        <pc:sldMkLst>
          <pc:docMk/>
          <pc:sldMk cId="2366273490" sldId="267"/>
        </pc:sldMkLst>
        <pc:picChg chg="del">
          <ac:chgData name="C Appleby (YGG Castell-nedd)" userId="S::applebyc4@hwbcymru.net::fdcd67b2-aa0f-4e1e-89d9-95c3016b7649" providerId="AD" clId="Web-{CD476D1D-48AE-E1AC-4CBB-41CAFE57A33D}" dt="2023-09-20T15:32:46.199" v="349"/>
          <ac:picMkLst>
            <pc:docMk/>
            <pc:sldMk cId="2366273490" sldId="267"/>
            <ac:picMk id="3" creationId="{AAF96777-54C4-FC88-D9C0-B54F113DCC0A}"/>
          </ac:picMkLst>
        </pc:picChg>
      </pc:sldChg>
      <pc:sldChg chg="modSp">
        <pc:chgData name="C Appleby (YGG Castell-nedd)" userId="S::applebyc4@hwbcymru.net::fdcd67b2-aa0f-4e1e-89d9-95c3016b7649" providerId="AD" clId="Web-{CD476D1D-48AE-E1AC-4CBB-41CAFE57A33D}" dt="2023-09-20T15:36:31.740" v="410" actId="20577"/>
        <pc:sldMkLst>
          <pc:docMk/>
          <pc:sldMk cId="2755697302" sldId="268"/>
        </pc:sldMkLst>
        <pc:spChg chg="mod">
          <ac:chgData name="C Appleby (YGG Castell-nedd)" userId="S::applebyc4@hwbcymru.net::fdcd67b2-aa0f-4e1e-89d9-95c3016b7649" providerId="AD" clId="Web-{CD476D1D-48AE-E1AC-4CBB-41CAFE57A33D}" dt="2023-09-20T15:36:31.740" v="410" actId="20577"/>
          <ac:spMkLst>
            <pc:docMk/>
            <pc:sldMk cId="2755697302" sldId="268"/>
            <ac:spMk id="12" creationId="{00000000-0000-0000-0000-000000000000}"/>
          </ac:spMkLst>
        </pc:spChg>
      </pc:sldChg>
      <pc:sldChg chg="modSp">
        <pc:chgData name="C Appleby (YGG Castell-nedd)" userId="S::applebyc4@hwbcymru.net::fdcd67b2-aa0f-4e1e-89d9-95c3016b7649" providerId="AD" clId="Web-{CD476D1D-48AE-E1AC-4CBB-41CAFE57A33D}" dt="2023-09-20T15:41:39.582" v="438" actId="1076"/>
        <pc:sldMkLst>
          <pc:docMk/>
          <pc:sldMk cId="1534071693" sldId="269"/>
        </pc:sldMkLst>
        <pc:spChg chg="mod">
          <ac:chgData name="C Appleby (YGG Castell-nedd)" userId="S::applebyc4@hwbcymru.net::fdcd67b2-aa0f-4e1e-89d9-95c3016b7649" providerId="AD" clId="Web-{CD476D1D-48AE-E1AC-4CBB-41CAFE57A33D}" dt="2023-09-20T15:41:39.582" v="438" actId="1076"/>
          <ac:spMkLst>
            <pc:docMk/>
            <pc:sldMk cId="1534071693" sldId="269"/>
            <ac:spMk id="2" creationId="{67DB0742-CF76-560A-3AEF-F8544ECB5EDE}"/>
          </ac:spMkLst>
        </pc:spChg>
        <pc:spChg chg="mod">
          <ac:chgData name="C Appleby (YGG Castell-nedd)" userId="S::applebyc4@hwbcymru.net::fdcd67b2-aa0f-4e1e-89d9-95c3016b7649" providerId="AD" clId="Web-{CD476D1D-48AE-E1AC-4CBB-41CAFE57A33D}" dt="2023-09-20T15:41:35.160" v="437" actId="1076"/>
          <ac:spMkLst>
            <pc:docMk/>
            <pc:sldMk cId="1534071693" sldId="269"/>
            <ac:spMk id="3" creationId="{108703D3-16FD-D656-02D6-1079C5F2D04E}"/>
          </ac:spMkLst>
        </pc:spChg>
        <pc:picChg chg="mod">
          <ac:chgData name="C Appleby (YGG Castell-nedd)" userId="S::applebyc4@hwbcymru.net::fdcd67b2-aa0f-4e1e-89d9-95c3016b7649" providerId="AD" clId="Web-{CD476D1D-48AE-E1AC-4CBB-41CAFE57A33D}" dt="2023-09-20T15:41:31.316" v="436" actId="1076"/>
          <ac:picMkLst>
            <pc:docMk/>
            <pc:sldMk cId="1534071693" sldId="269"/>
            <ac:picMk id="5" creationId="{0E07B54A-3825-9D81-5F16-5128FE36E66B}"/>
          </ac:picMkLst>
        </pc:picChg>
      </pc:sldChg>
      <pc:sldChg chg="modSp">
        <pc:chgData name="C Appleby (YGG Castell-nedd)" userId="S::applebyc4@hwbcymru.net::fdcd67b2-aa0f-4e1e-89d9-95c3016b7649" providerId="AD" clId="Web-{CD476D1D-48AE-E1AC-4CBB-41CAFE57A33D}" dt="2023-09-20T14:51:45.903" v="26" actId="20577"/>
        <pc:sldMkLst>
          <pc:docMk/>
          <pc:sldMk cId="4112808588" sldId="272"/>
        </pc:sldMkLst>
        <pc:spChg chg="mod">
          <ac:chgData name="C Appleby (YGG Castell-nedd)" userId="S::applebyc4@hwbcymru.net::fdcd67b2-aa0f-4e1e-89d9-95c3016b7649" providerId="AD" clId="Web-{CD476D1D-48AE-E1AC-4CBB-41CAFE57A33D}" dt="2023-09-20T14:51:45.903" v="26" actId="20577"/>
          <ac:spMkLst>
            <pc:docMk/>
            <pc:sldMk cId="4112808588" sldId="272"/>
            <ac:spMk id="4" creationId="{00000000-0000-0000-0000-000000000000}"/>
          </ac:spMkLst>
        </pc:spChg>
      </pc:sldChg>
      <pc:sldChg chg="modSp">
        <pc:chgData name="C Appleby (YGG Castell-nedd)" userId="S::applebyc4@hwbcymru.net::fdcd67b2-aa0f-4e1e-89d9-95c3016b7649" providerId="AD" clId="Web-{CD476D1D-48AE-E1AC-4CBB-41CAFE57A33D}" dt="2023-09-20T15:34:07.062" v="362" actId="20577"/>
        <pc:sldMkLst>
          <pc:docMk/>
          <pc:sldMk cId="4150211191" sldId="278"/>
        </pc:sldMkLst>
        <pc:spChg chg="mod">
          <ac:chgData name="C Appleby (YGG Castell-nedd)" userId="S::applebyc4@hwbcymru.net::fdcd67b2-aa0f-4e1e-89d9-95c3016b7649" providerId="AD" clId="Web-{CD476D1D-48AE-E1AC-4CBB-41CAFE57A33D}" dt="2023-09-20T15:34:07.062" v="362" actId="20577"/>
          <ac:spMkLst>
            <pc:docMk/>
            <pc:sldMk cId="4150211191" sldId="278"/>
            <ac:spMk id="4" creationId="{00000000-0000-0000-0000-000000000000}"/>
          </ac:spMkLst>
        </pc:spChg>
      </pc:sldChg>
      <pc:sldChg chg="addSp modSp">
        <pc:chgData name="C Appleby (YGG Castell-nedd)" userId="S::applebyc4@hwbcymru.net::fdcd67b2-aa0f-4e1e-89d9-95c3016b7649" providerId="AD" clId="Web-{CD476D1D-48AE-E1AC-4CBB-41CAFE57A33D}" dt="2023-09-20T15:08:31.775" v="200"/>
        <pc:sldMkLst>
          <pc:docMk/>
          <pc:sldMk cId="690586415" sldId="281"/>
        </pc:sldMkLst>
        <pc:spChg chg="mod">
          <ac:chgData name="C Appleby (YGG Castell-nedd)" userId="S::applebyc4@hwbcymru.net::fdcd67b2-aa0f-4e1e-89d9-95c3016b7649" providerId="AD" clId="Web-{CD476D1D-48AE-E1AC-4CBB-41CAFE57A33D}" dt="2023-09-20T15:06:24.629" v="196" actId="20577"/>
          <ac:spMkLst>
            <pc:docMk/>
            <pc:sldMk cId="690586415" sldId="281"/>
            <ac:spMk id="2" creationId="{94BF15B9-67C3-B2FE-1ED4-63B2A81F0E73}"/>
          </ac:spMkLst>
        </pc:spChg>
        <pc:spChg chg="add mod">
          <ac:chgData name="C Appleby (YGG Castell-nedd)" userId="S::applebyc4@hwbcymru.net::fdcd67b2-aa0f-4e1e-89d9-95c3016b7649" providerId="AD" clId="Web-{CD476D1D-48AE-E1AC-4CBB-41CAFE57A33D}" dt="2023-09-20T15:08:31.775" v="200"/>
          <ac:spMkLst>
            <pc:docMk/>
            <pc:sldMk cId="690586415" sldId="281"/>
            <ac:spMk id="5" creationId="{D346DBCC-839D-7C61-BE08-0A4C83531AD4}"/>
          </ac:spMkLst>
        </pc:spChg>
        <pc:picChg chg="mod">
          <ac:chgData name="C Appleby (YGG Castell-nedd)" userId="S::applebyc4@hwbcymru.net::fdcd67b2-aa0f-4e1e-89d9-95c3016b7649" providerId="AD" clId="Web-{CD476D1D-48AE-E1AC-4CBB-41CAFE57A33D}" dt="2023-09-20T15:05:45.174" v="183" actId="1076"/>
          <ac:picMkLst>
            <pc:docMk/>
            <pc:sldMk cId="690586415" sldId="281"/>
            <ac:picMk id="3" creationId="{AC4C6653-894B-F048-26F4-54852155F1BB}"/>
          </ac:picMkLst>
        </pc:picChg>
        <pc:picChg chg="mod">
          <ac:chgData name="C Appleby (YGG Castell-nedd)" userId="S::applebyc4@hwbcymru.net::fdcd67b2-aa0f-4e1e-89d9-95c3016b7649" providerId="AD" clId="Web-{CD476D1D-48AE-E1AC-4CBB-41CAFE57A33D}" dt="2023-09-20T15:05:46.331" v="184" actId="1076"/>
          <ac:picMkLst>
            <pc:docMk/>
            <pc:sldMk cId="690586415" sldId="281"/>
            <ac:picMk id="4" creationId="{1645868A-E24E-866D-30FB-CB0646FB123F}"/>
          </ac:picMkLst>
        </pc:picChg>
      </pc:sldChg>
      <pc:sldChg chg="addSp delSp modSp new mod setBg">
        <pc:chgData name="C Appleby (YGG Castell-nedd)" userId="S::applebyc4@hwbcymru.net::fdcd67b2-aa0f-4e1e-89d9-95c3016b7649" providerId="AD" clId="Web-{CD476D1D-48AE-E1AC-4CBB-41CAFE57A33D}" dt="2023-09-20T14:59:26.954" v="115" actId="1076"/>
        <pc:sldMkLst>
          <pc:docMk/>
          <pc:sldMk cId="3213865577" sldId="287"/>
        </pc:sldMkLst>
        <pc:spChg chg="mod">
          <ac:chgData name="C Appleby (YGG Castell-nedd)" userId="S::applebyc4@hwbcymru.net::fdcd67b2-aa0f-4e1e-89d9-95c3016b7649" providerId="AD" clId="Web-{CD476D1D-48AE-E1AC-4CBB-41CAFE57A33D}" dt="2023-09-20T14:58:53.844" v="109"/>
          <ac:spMkLst>
            <pc:docMk/>
            <pc:sldMk cId="3213865577" sldId="287"/>
            <ac:spMk id="2" creationId="{74B717A6-28F7-CB31-3CE9-F6B04845E651}"/>
          </ac:spMkLst>
        </pc:spChg>
        <pc:spChg chg="mod">
          <ac:chgData name="C Appleby (YGG Castell-nedd)" userId="S::applebyc4@hwbcymru.net::fdcd67b2-aa0f-4e1e-89d9-95c3016b7649" providerId="AD" clId="Web-{CD476D1D-48AE-E1AC-4CBB-41CAFE57A33D}" dt="2023-09-20T14:59:26.954" v="115" actId="1076"/>
          <ac:spMkLst>
            <pc:docMk/>
            <pc:sldMk cId="3213865577" sldId="287"/>
            <ac:spMk id="3" creationId="{7E9AF193-D499-7315-75C9-596AACB44E0A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4:58:53.844" v="109"/>
          <ac:spMkLst>
            <pc:docMk/>
            <pc:sldMk cId="3213865577" sldId="287"/>
            <ac:spMk id="10" creationId="{362D44EE-C852-4460-B8B5-C4F2BC20510C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4:58:53.844" v="109"/>
          <ac:spMkLst>
            <pc:docMk/>
            <pc:sldMk cId="3213865577" sldId="287"/>
            <ac:spMk id="12" creationId="{658970D8-8D1D-4B5C-894B-E871CC86543D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4:58:53.844" v="109"/>
          <ac:spMkLst>
            <pc:docMk/>
            <pc:sldMk cId="3213865577" sldId="287"/>
            <ac:spMk id="14" creationId="{F227E5B6-9132-43CA-B503-37A18562ADF2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4:58:53.844" v="109"/>
          <ac:spMkLst>
            <pc:docMk/>
            <pc:sldMk cId="3213865577" sldId="287"/>
            <ac:spMk id="16" creationId="{03C2051E-A88D-48E5-BACF-AAED17892722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4:58:53.844" v="109"/>
          <ac:spMkLst>
            <pc:docMk/>
            <pc:sldMk cId="3213865577" sldId="287"/>
            <ac:spMk id="18" creationId="{7821A508-2985-4905-874A-527429BAABFA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4:58:53.844" v="109"/>
          <ac:spMkLst>
            <pc:docMk/>
            <pc:sldMk cId="3213865577" sldId="287"/>
            <ac:spMk id="20" creationId="{D2929CB1-0E3C-4B2D-ADC5-0154FB33BA44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4:58:53.844" v="109"/>
          <ac:spMkLst>
            <pc:docMk/>
            <pc:sldMk cId="3213865577" sldId="287"/>
            <ac:spMk id="22" creationId="{5F2F0C84-BE8C-4DC2-A6D3-30349A801D5C}"/>
          </ac:spMkLst>
        </pc:spChg>
        <pc:picChg chg="add del mod">
          <ac:chgData name="C Appleby (YGG Castell-nedd)" userId="S::applebyc4@hwbcymru.net::fdcd67b2-aa0f-4e1e-89d9-95c3016b7649" providerId="AD" clId="Web-{CD476D1D-48AE-E1AC-4CBB-41CAFE57A33D}" dt="2023-09-20T14:58:25.811" v="107"/>
          <ac:picMkLst>
            <pc:docMk/>
            <pc:sldMk cId="3213865577" sldId="287"/>
            <ac:picMk id="4" creationId="{94F83BB2-61BC-99DA-78FD-463A763EAEB9}"/>
          </ac:picMkLst>
        </pc:picChg>
        <pc:picChg chg="add mod">
          <ac:chgData name="C Appleby (YGG Castell-nedd)" userId="S::applebyc4@hwbcymru.net::fdcd67b2-aa0f-4e1e-89d9-95c3016b7649" providerId="AD" clId="Web-{CD476D1D-48AE-E1AC-4CBB-41CAFE57A33D}" dt="2023-09-20T14:58:53.844" v="109"/>
          <ac:picMkLst>
            <pc:docMk/>
            <pc:sldMk cId="3213865577" sldId="287"/>
            <ac:picMk id="5" creationId="{9EA3E2E0-CE6C-6957-9618-4C7E8D7FE2FD}"/>
          </ac:picMkLst>
        </pc:picChg>
      </pc:sldChg>
      <pc:sldChg chg="addSp delSp modSp new mod setBg addAnim">
        <pc:chgData name="C Appleby (YGG Castell-nedd)" userId="S::applebyc4@hwbcymru.net::fdcd67b2-aa0f-4e1e-89d9-95c3016b7649" providerId="AD" clId="Web-{CD476D1D-48AE-E1AC-4CBB-41CAFE57A33D}" dt="2023-09-20T15:26:31.511" v="290" actId="1076"/>
        <pc:sldMkLst>
          <pc:docMk/>
          <pc:sldMk cId="1718229519" sldId="288"/>
        </pc:sldMkLst>
        <pc:spChg chg="mod ord">
          <ac:chgData name="C Appleby (YGG Castell-nedd)" userId="S::applebyc4@hwbcymru.net::fdcd67b2-aa0f-4e1e-89d9-95c3016b7649" providerId="AD" clId="Web-{CD476D1D-48AE-E1AC-4CBB-41CAFE57A33D}" dt="2023-09-20T15:26:31.511" v="290" actId="1076"/>
          <ac:spMkLst>
            <pc:docMk/>
            <pc:sldMk cId="1718229519" sldId="288"/>
            <ac:spMk id="2" creationId="{D9907057-0A0F-CF49-3835-07380D6F7253}"/>
          </ac:spMkLst>
        </pc:spChg>
        <pc:spChg chg="del mod">
          <ac:chgData name="C Appleby (YGG Castell-nedd)" userId="S::applebyc4@hwbcymru.net::fdcd67b2-aa0f-4e1e-89d9-95c3016b7649" providerId="AD" clId="Web-{CD476D1D-48AE-E1AC-4CBB-41CAFE57A33D}" dt="2023-09-20T15:18:11.363" v="263"/>
          <ac:spMkLst>
            <pc:docMk/>
            <pc:sldMk cId="1718229519" sldId="288"/>
            <ac:spMk id="3" creationId="{97888C61-1FCD-940B-B8B5-57BADB1EEB37}"/>
          </ac:spMkLst>
        </pc:spChg>
        <pc:spChg chg="add del">
          <ac:chgData name="C Appleby (YGG Castell-nedd)" userId="S::applebyc4@hwbcymru.net::fdcd67b2-aa0f-4e1e-89d9-95c3016b7649" providerId="AD" clId="Web-{CD476D1D-48AE-E1AC-4CBB-41CAFE57A33D}" dt="2023-09-20T15:23:21.815" v="275"/>
          <ac:spMkLst>
            <pc:docMk/>
            <pc:sldMk cId="1718229519" sldId="288"/>
            <ac:spMk id="5" creationId="{3FDFE3DD-9E36-8D48-0A27-D5DD242CF011}"/>
          </ac:spMkLst>
        </pc:spChg>
        <pc:spChg chg="add mod">
          <ac:chgData name="C Appleby (YGG Castell-nedd)" userId="S::applebyc4@hwbcymru.net::fdcd67b2-aa0f-4e1e-89d9-95c3016b7649" providerId="AD" clId="Web-{CD476D1D-48AE-E1AC-4CBB-41CAFE57A33D}" dt="2023-09-20T15:26:03.462" v="286"/>
          <ac:spMkLst>
            <pc:docMk/>
            <pc:sldMk cId="1718229519" sldId="288"/>
            <ac:spMk id="7" creationId="{2897D963-D1EC-2DE3-3C8D-E73AA26C108C}"/>
          </ac:spMkLst>
        </pc:spChg>
        <pc:spChg chg="add del">
          <ac:chgData name="C Appleby (YGG Castell-nedd)" userId="S::applebyc4@hwbcymru.net::fdcd67b2-aa0f-4e1e-89d9-95c3016b7649" providerId="AD" clId="Web-{CD476D1D-48AE-E1AC-4CBB-41CAFE57A33D}" dt="2023-09-20T15:23:55.176" v="276"/>
          <ac:spMkLst>
            <pc:docMk/>
            <pc:sldMk cId="1718229519" sldId="288"/>
            <ac:spMk id="9" creationId="{C7D023E4-8DE1-436E-9847-ED6A4B4B04FD}"/>
          </ac:spMkLst>
        </pc:spChg>
        <pc:spChg chg="add del">
          <ac:chgData name="C Appleby (YGG Castell-nedd)" userId="S::applebyc4@hwbcymru.net::fdcd67b2-aa0f-4e1e-89d9-95c3016b7649" providerId="AD" clId="Web-{CD476D1D-48AE-E1AC-4CBB-41CAFE57A33D}" dt="2023-09-20T15:23:55.176" v="276"/>
          <ac:spMkLst>
            <pc:docMk/>
            <pc:sldMk cId="1718229519" sldId="288"/>
            <ac:spMk id="15" creationId="{145B2F28-3A18-4BC2-8E92-9AF66F147CBA}"/>
          </ac:spMkLst>
        </pc:spChg>
        <pc:spChg chg="add del">
          <ac:chgData name="C Appleby (YGG Castell-nedd)" userId="S::applebyc4@hwbcymru.net::fdcd67b2-aa0f-4e1e-89d9-95c3016b7649" providerId="AD" clId="Web-{CD476D1D-48AE-E1AC-4CBB-41CAFE57A33D}" dt="2023-09-20T15:24:49.256" v="281"/>
          <ac:spMkLst>
            <pc:docMk/>
            <pc:sldMk cId="1718229519" sldId="288"/>
            <ac:spMk id="29" creationId="{20D5D19D-0789-4518-B5DC-D47ADF69D25A}"/>
          </ac:spMkLst>
        </pc:spChg>
        <pc:spChg chg="add del">
          <ac:chgData name="C Appleby (YGG Castell-nedd)" userId="S::applebyc4@hwbcymru.net::fdcd67b2-aa0f-4e1e-89d9-95c3016b7649" providerId="AD" clId="Web-{CD476D1D-48AE-E1AC-4CBB-41CAFE57A33D}" dt="2023-09-20T15:24:49.256" v="281"/>
          <ac:spMkLst>
            <pc:docMk/>
            <pc:sldMk cId="1718229519" sldId="288"/>
            <ac:spMk id="36" creationId="{B81933D1-5615-42C7-9C0B-4EB7105CCE2D}"/>
          </ac:spMkLst>
        </pc:spChg>
        <pc:spChg chg="add del">
          <ac:chgData name="C Appleby (YGG Castell-nedd)" userId="S::applebyc4@hwbcymru.net::fdcd67b2-aa0f-4e1e-89d9-95c3016b7649" providerId="AD" clId="Web-{CD476D1D-48AE-E1AC-4CBB-41CAFE57A33D}" dt="2023-09-20T15:24:49.256" v="281"/>
          <ac:spMkLst>
            <pc:docMk/>
            <pc:sldMk cId="1718229519" sldId="288"/>
            <ac:spMk id="38" creationId="{19C9EAEA-39D0-4B0E-A0EB-51E7B26740B1}"/>
          </ac:spMkLst>
        </pc:spChg>
        <pc:spChg chg="add del">
          <ac:chgData name="C Appleby (YGG Castell-nedd)" userId="S::applebyc4@hwbcymru.net::fdcd67b2-aa0f-4e1e-89d9-95c3016b7649" providerId="AD" clId="Web-{CD476D1D-48AE-E1AC-4CBB-41CAFE57A33D}" dt="2023-09-20T15:26:03.462" v="286"/>
          <ac:spMkLst>
            <pc:docMk/>
            <pc:sldMk cId="1718229519" sldId="288"/>
            <ac:spMk id="43" creationId="{C7D023E4-8DE1-436E-9847-ED6A4B4B04FD}"/>
          </ac:spMkLst>
        </pc:spChg>
        <pc:spChg chg="add">
          <ac:chgData name="C Appleby (YGG Castell-nedd)" userId="S::applebyc4@hwbcymru.net::fdcd67b2-aa0f-4e1e-89d9-95c3016b7649" providerId="AD" clId="Web-{CD476D1D-48AE-E1AC-4CBB-41CAFE57A33D}" dt="2023-09-20T15:26:03.462" v="286"/>
          <ac:spMkLst>
            <pc:docMk/>
            <pc:sldMk cId="1718229519" sldId="288"/>
            <ac:spMk id="61" creationId="{FA69AAE0-49D5-4C8B-8BA2-55898C00E05E}"/>
          </ac:spMkLst>
        </pc:spChg>
        <pc:grpChg chg="add del">
          <ac:chgData name="C Appleby (YGG Castell-nedd)" userId="S::applebyc4@hwbcymru.net::fdcd67b2-aa0f-4e1e-89d9-95c3016b7649" providerId="AD" clId="Web-{CD476D1D-48AE-E1AC-4CBB-41CAFE57A33D}" dt="2023-09-20T15:23:55.176" v="276"/>
          <ac:grpSpMkLst>
            <pc:docMk/>
            <pc:sldMk cId="1718229519" sldId="288"/>
            <ac:grpSpMk id="11" creationId="{81CC5389-CB4A-43B7-9A0E-5447CE0BC294}"/>
          </ac:grpSpMkLst>
        </pc:grpChg>
        <pc:grpChg chg="add del">
          <ac:chgData name="C Appleby (YGG Castell-nedd)" userId="S::applebyc4@hwbcymru.net::fdcd67b2-aa0f-4e1e-89d9-95c3016b7649" providerId="AD" clId="Web-{CD476D1D-48AE-E1AC-4CBB-41CAFE57A33D}" dt="2023-09-20T15:23:55.176" v="276"/>
          <ac:grpSpMkLst>
            <pc:docMk/>
            <pc:sldMk cId="1718229519" sldId="288"/>
            <ac:grpSpMk id="17" creationId="{FA65A26F-1F64-451C-BFA2-F92410951FA3}"/>
          </ac:grpSpMkLst>
        </pc:grpChg>
        <pc:grpChg chg="add del">
          <ac:chgData name="C Appleby (YGG Castell-nedd)" userId="S::applebyc4@hwbcymru.net::fdcd67b2-aa0f-4e1e-89d9-95c3016b7649" providerId="AD" clId="Web-{CD476D1D-48AE-E1AC-4CBB-41CAFE57A33D}" dt="2023-09-20T15:24:49.256" v="281"/>
          <ac:grpSpMkLst>
            <pc:docMk/>
            <pc:sldMk cId="1718229519" sldId="288"/>
            <ac:grpSpMk id="31" creationId="{032D8612-31EB-44CF-A1D0-14FD4C705424}"/>
          </ac:grpSpMkLst>
        </pc:grpChg>
        <pc:grpChg chg="add del">
          <ac:chgData name="C Appleby (YGG Castell-nedd)" userId="S::applebyc4@hwbcymru.net::fdcd67b2-aa0f-4e1e-89d9-95c3016b7649" providerId="AD" clId="Web-{CD476D1D-48AE-E1AC-4CBB-41CAFE57A33D}" dt="2023-09-20T15:26:03.462" v="286"/>
          <ac:grpSpMkLst>
            <pc:docMk/>
            <pc:sldMk cId="1718229519" sldId="288"/>
            <ac:grpSpMk id="45" creationId="{E4556D3F-F9E0-4DD4-A96F-6A8297B92405}"/>
          </ac:grpSpMkLst>
        </pc:grpChg>
        <pc:grpChg chg="add del">
          <ac:chgData name="C Appleby (YGG Castell-nedd)" userId="S::applebyc4@hwbcymru.net::fdcd67b2-aa0f-4e1e-89d9-95c3016b7649" providerId="AD" clId="Web-{CD476D1D-48AE-E1AC-4CBB-41CAFE57A33D}" dt="2023-09-20T15:26:03.462" v="286"/>
          <ac:grpSpMkLst>
            <pc:docMk/>
            <pc:sldMk cId="1718229519" sldId="288"/>
            <ac:grpSpMk id="49" creationId="{65EABBED-2B80-4B13-A7A8-1D34C4A02741}"/>
          </ac:grpSpMkLst>
        </pc:grpChg>
        <pc:picChg chg="add mod ord">
          <ac:chgData name="C Appleby (YGG Castell-nedd)" userId="S::applebyc4@hwbcymru.net::fdcd67b2-aa0f-4e1e-89d9-95c3016b7649" providerId="AD" clId="Web-{CD476D1D-48AE-E1AC-4CBB-41CAFE57A33D}" dt="2023-09-20T15:26:03.462" v="286"/>
          <ac:picMkLst>
            <pc:docMk/>
            <pc:sldMk cId="1718229519" sldId="288"/>
            <ac:picMk id="4" creationId="{82CD0EB5-ADC0-4BDE-43A9-7F08B2DC7DA0}"/>
          </ac:picMkLst>
        </pc:picChg>
        <pc:picChg chg="add mod">
          <ac:chgData name="C Appleby (YGG Castell-nedd)" userId="S::applebyc4@hwbcymru.net::fdcd67b2-aa0f-4e1e-89d9-95c3016b7649" providerId="AD" clId="Web-{CD476D1D-48AE-E1AC-4CBB-41CAFE57A33D}" dt="2023-09-20T15:26:03.462" v="286"/>
          <ac:picMkLst>
            <pc:docMk/>
            <pc:sldMk cId="1718229519" sldId="288"/>
            <ac:picMk id="6" creationId="{3A9D7C69-C8FB-C52B-697F-364EC93D9AE3}"/>
          </ac:picMkLst>
        </pc:picChg>
      </pc:sldChg>
    </pc:docChg>
  </pc:docChgLst>
  <pc:docChgLst>
    <pc:chgData name="C RICHARDS (YGG Castell-nedd)" userId="S::richardsc52@hwbcymru.net::a7b044ed-0c46-4734-944b-4d4b02776af2" providerId="AD" clId="Web-{8702E391-3261-1DC9-CFB7-61215E6332AF}"/>
    <pc:docChg chg="addSld modSld sldOrd">
      <pc:chgData name="C RICHARDS (YGG Castell-nedd)" userId="S::richardsc52@hwbcymru.net::a7b044ed-0c46-4734-944b-4d4b02776af2" providerId="AD" clId="Web-{8702E391-3261-1DC9-CFB7-61215E6332AF}" dt="2023-09-25T15:43:57.531" v="130" actId="1076"/>
      <pc:docMkLst>
        <pc:docMk/>
      </pc:docMkLst>
      <pc:sldChg chg="modSp">
        <pc:chgData name="C RICHARDS (YGG Castell-nedd)" userId="S::richardsc52@hwbcymru.net::a7b044ed-0c46-4734-944b-4d4b02776af2" providerId="AD" clId="Web-{8702E391-3261-1DC9-CFB7-61215E6332AF}" dt="2023-09-25T15:43:57.531" v="130" actId="1076"/>
        <pc:sldMkLst>
          <pc:docMk/>
          <pc:sldMk cId="728111468" sldId="260"/>
        </pc:sldMkLst>
        <pc:spChg chg="mod">
          <ac:chgData name="C RICHARDS (YGG Castell-nedd)" userId="S::richardsc52@hwbcymru.net::a7b044ed-0c46-4734-944b-4d4b02776af2" providerId="AD" clId="Web-{8702E391-3261-1DC9-CFB7-61215E6332AF}" dt="2023-09-25T15:12:57.554" v="122" actId="20577"/>
          <ac:spMkLst>
            <pc:docMk/>
            <pc:sldMk cId="728111468" sldId="260"/>
            <ac:spMk id="3" creationId="{00000000-0000-0000-0000-000000000000}"/>
          </ac:spMkLst>
        </pc:spChg>
        <pc:picChg chg="mod">
          <ac:chgData name="C RICHARDS (YGG Castell-nedd)" userId="S::richardsc52@hwbcymru.net::a7b044ed-0c46-4734-944b-4d4b02776af2" providerId="AD" clId="Web-{8702E391-3261-1DC9-CFB7-61215E6332AF}" dt="2023-09-25T15:43:57.531" v="130" actId="1076"/>
          <ac:picMkLst>
            <pc:docMk/>
            <pc:sldMk cId="728111468" sldId="260"/>
            <ac:picMk id="6" creationId="{AA9885FE-78AD-FFB5-9E0B-A9AE7EBDFBBC}"/>
          </ac:picMkLst>
        </pc:picChg>
      </pc:sldChg>
      <pc:sldChg chg="modSp">
        <pc:chgData name="C RICHARDS (YGG Castell-nedd)" userId="S::richardsc52@hwbcymru.net::a7b044ed-0c46-4734-944b-4d4b02776af2" providerId="AD" clId="Web-{8702E391-3261-1DC9-CFB7-61215E6332AF}" dt="2023-09-25T14:46:41.051" v="83" actId="20577"/>
        <pc:sldMkLst>
          <pc:docMk/>
          <pc:sldMk cId="2320627583" sldId="261"/>
        </pc:sldMkLst>
        <pc:spChg chg="mod">
          <ac:chgData name="C RICHARDS (YGG Castell-nedd)" userId="S::richardsc52@hwbcymru.net::a7b044ed-0c46-4734-944b-4d4b02776af2" providerId="AD" clId="Web-{8702E391-3261-1DC9-CFB7-61215E6332AF}" dt="2023-09-25T14:46:41.051" v="83" actId="20577"/>
          <ac:spMkLst>
            <pc:docMk/>
            <pc:sldMk cId="2320627583" sldId="261"/>
            <ac:spMk id="3" creationId="{00000000-0000-0000-0000-000000000000}"/>
          </ac:spMkLst>
        </pc:spChg>
        <pc:spChg chg="mod">
          <ac:chgData name="C RICHARDS (YGG Castell-nedd)" userId="S::richardsc52@hwbcymru.net::a7b044ed-0c46-4734-944b-4d4b02776af2" providerId="AD" clId="Web-{8702E391-3261-1DC9-CFB7-61215E6332AF}" dt="2023-09-25T14:44:55.408" v="36" actId="20577"/>
          <ac:spMkLst>
            <pc:docMk/>
            <pc:sldMk cId="2320627583" sldId="261"/>
            <ac:spMk id="4" creationId="{00000000-0000-0000-0000-000000000000}"/>
          </ac:spMkLst>
        </pc:spChg>
      </pc:sldChg>
      <pc:sldChg chg="modSp">
        <pc:chgData name="C RICHARDS (YGG Castell-nedd)" userId="S::richardsc52@hwbcymru.net::a7b044ed-0c46-4734-944b-4d4b02776af2" providerId="AD" clId="Web-{8702E391-3261-1DC9-CFB7-61215E6332AF}" dt="2023-09-25T14:55:03.937" v="102" actId="1076"/>
        <pc:sldMkLst>
          <pc:docMk/>
          <pc:sldMk cId="2493198073" sldId="266"/>
        </pc:sldMkLst>
        <pc:spChg chg="mod">
          <ac:chgData name="C RICHARDS (YGG Castell-nedd)" userId="S::richardsc52@hwbcymru.net::a7b044ed-0c46-4734-944b-4d4b02776af2" providerId="AD" clId="Web-{8702E391-3261-1DC9-CFB7-61215E6332AF}" dt="2023-09-25T14:54:34.483" v="95" actId="1076"/>
          <ac:spMkLst>
            <pc:docMk/>
            <pc:sldMk cId="2493198073" sldId="266"/>
            <ac:spMk id="4" creationId="{00000000-0000-0000-0000-000000000000}"/>
          </ac:spMkLst>
        </pc:spChg>
        <pc:spChg chg="mod">
          <ac:chgData name="C RICHARDS (YGG Castell-nedd)" userId="S::richardsc52@hwbcymru.net::a7b044ed-0c46-4734-944b-4d4b02776af2" providerId="AD" clId="Web-{8702E391-3261-1DC9-CFB7-61215E6332AF}" dt="2023-09-25T14:54:39.046" v="96" actId="1076"/>
          <ac:spMkLst>
            <pc:docMk/>
            <pc:sldMk cId="2493198073" sldId="266"/>
            <ac:spMk id="6" creationId="{60123AAC-329E-833E-FED9-F6157EF82ED6}"/>
          </ac:spMkLst>
        </pc:spChg>
        <pc:spChg chg="mod">
          <ac:chgData name="C RICHARDS (YGG Castell-nedd)" userId="S::richardsc52@hwbcymru.net::a7b044ed-0c46-4734-944b-4d4b02776af2" providerId="AD" clId="Web-{8702E391-3261-1DC9-CFB7-61215E6332AF}" dt="2023-09-25T14:54:39.046" v="97" actId="1076"/>
          <ac:spMkLst>
            <pc:docMk/>
            <pc:sldMk cId="2493198073" sldId="266"/>
            <ac:spMk id="7" creationId="{26683248-7CAA-05AF-388A-F9D5EBB7BD97}"/>
          </ac:spMkLst>
        </pc:spChg>
        <pc:picChg chg="mod">
          <ac:chgData name="C RICHARDS (YGG Castell-nedd)" userId="S::richardsc52@hwbcymru.net::a7b044ed-0c46-4734-944b-4d4b02776af2" providerId="AD" clId="Web-{8702E391-3261-1DC9-CFB7-61215E6332AF}" dt="2023-09-25T14:55:03.937" v="102" actId="1076"/>
          <ac:picMkLst>
            <pc:docMk/>
            <pc:sldMk cId="2493198073" sldId="266"/>
            <ac:picMk id="3" creationId="{E5D88778-B41C-EF86-E5E6-73A52C2D0619}"/>
          </ac:picMkLst>
        </pc:picChg>
        <pc:picChg chg="mod">
          <ac:chgData name="C RICHARDS (YGG Castell-nedd)" userId="S::richardsc52@hwbcymru.net::a7b044ed-0c46-4734-944b-4d4b02776af2" providerId="AD" clId="Web-{8702E391-3261-1DC9-CFB7-61215E6332AF}" dt="2023-09-25T14:54:42.139" v="98" actId="1076"/>
          <ac:picMkLst>
            <pc:docMk/>
            <pc:sldMk cId="2493198073" sldId="266"/>
            <ac:picMk id="1026" creationId="{00000000-0000-0000-0000-000000000000}"/>
          </ac:picMkLst>
        </pc:picChg>
      </pc:sldChg>
      <pc:sldChg chg="ord">
        <pc:chgData name="C RICHARDS (YGG Castell-nedd)" userId="S::richardsc52@hwbcymru.net::a7b044ed-0c46-4734-944b-4d4b02776af2" providerId="AD" clId="Web-{8702E391-3261-1DC9-CFB7-61215E6332AF}" dt="2023-09-25T15:20:27.845" v="129"/>
        <pc:sldMkLst>
          <pc:docMk/>
          <pc:sldMk cId="4112808588" sldId="272"/>
        </pc:sldMkLst>
      </pc:sldChg>
      <pc:sldChg chg="modSp">
        <pc:chgData name="C RICHARDS (YGG Castell-nedd)" userId="S::richardsc52@hwbcymru.net::a7b044ed-0c46-4734-944b-4d4b02776af2" providerId="AD" clId="Web-{8702E391-3261-1DC9-CFB7-61215E6332AF}" dt="2023-09-25T14:42:51.702" v="3"/>
        <pc:sldMkLst>
          <pc:docMk/>
          <pc:sldMk cId="3620423013" sldId="276"/>
        </pc:sldMkLst>
        <pc:graphicFrameChg chg="mod modGraphic">
          <ac:chgData name="C RICHARDS (YGG Castell-nedd)" userId="S::richardsc52@hwbcymru.net::a7b044ed-0c46-4734-944b-4d4b02776af2" providerId="AD" clId="Web-{8702E391-3261-1DC9-CFB7-61215E6332AF}" dt="2023-09-25T14:42:51.702" v="3"/>
          <ac:graphicFrameMkLst>
            <pc:docMk/>
            <pc:sldMk cId="3620423013" sldId="276"/>
            <ac:graphicFrameMk id="5" creationId="{61F040D9-4AE3-4545-75A1-FDBA875C8779}"/>
          </ac:graphicFrameMkLst>
        </pc:graphicFrameChg>
      </pc:sldChg>
      <pc:sldChg chg="modSp">
        <pc:chgData name="C RICHARDS (YGG Castell-nedd)" userId="S::richardsc52@hwbcymru.net::a7b044ed-0c46-4734-944b-4d4b02776af2" providerId="AD" clId="Web-{8702E391-3261-1DC9-CFB7-61215E6332AF}" dt="2023-09-25T14:44:00.407" v="24" actId="20577"/>
        <pc:sldMkLst>
          <pc:docMk/>
          <pc:sldMk cId="4150211191" sldId="278"/>
        </pc:sldMkLst>
        <pc:spChg chg="mod">
          <ac:chgData name="C RICHARDS (YGG Castell-nedd)" userId="S::richardsc52@hwbcymru.net::a7b044ed-0c46-4734-944b-4d4b02776af2" providerId="AD" clId="Web-{8702E391-3261-1DC9-CFB7-61215E6332AF}" dt="2023-09-25T14:44:00.407" v="24" actId="20577"/>
          <ac:spMkLst>
            <pc:docMk/>
            <pc:sldMk cId="4150211191" sldId="278"/>
            <ac:spMk id="4" creationId="{00000000-0000-0000-0000-000000000000}"/>
          </ac:spMkLst>
        </pc:spChg>
      </pc:sldChg>
      <pc:sldChg chg="modSp">
        <pc:chgData name="C RICHARDS (YGG Castell-nedd)" userId="S::richardsc52@hwbcymru.net::a7b044ed-0c46-4734-944b-4d4b02776af2" providerId="AD" clId="Web-{8702E391-3261-1DC9-CFB7-61215E6332AF}" dt="2023-09-25T15:13:08.710" v="128" actId="1076"/>
        <pc:sldMkLst>
          <pc:docMk/>
          <pc:sldMk cId="3464387243" sldId="282"/>
        </pc:sldMkLst>
        <pc:spChg chg="mod">
          <ac:chgData name="C RICHARDS (YGG Castell-nedd)" userId="S::richardsc52@hwbcymru.net::a7b044ed-0c46-4734-944b-4d4b02776af2" providerId="AD" clId="Web-{8702E391-3261-1DC9-CFB7-61215E6332AF}" dt="2023-09-25T15:13:04.726" v="126" actId="14100"/>
          <ac:spMkLst>
            <pc:docMk/>
            <pc:sldMk cId="3464387243" sldId="282"/>
            <ac:spMk id="5" creationId="{2A89DFFF-A2E3-D4CE-51DF-BF48B7E1A6FC}"/>
          </ac:spMkLst>
        </pc:spChg>
        <pc:picChg chg="mod">
          <ac:chgData name="C RICHARDS (YGG Castell-nedd)" userId="S::richardsc52@hwbcymru.net::a7b044ed-0c46-4734-944b-4d4b02776af2" providerId="AD" clId="Web-{8702E391-3261-1DC9-CFB7-61215E6332AF}" dt="2023-09-25T15:13:06.741" v="127" actId="1076"/>
          <ac:picMkLst>
            <pc:docMk/>
            <pc:sldMk cId="3464387243" sldId="282"/>
            <ac:picMk id="6" creationId="{1652D1AF-56D9-441D-2365-97551EBA071C}"/>
          </ac:picMkLst>
        </pc:picChg>
        <pc:picChg chg="mod">
          <ac:chgData name="C RICHARDS (YGG Castell-nedd)" userId="S::richardsc52@hwbcymru.net::a7b044ed-0c46-4734-944b-4d4b02776af2" providerId="AD" clId="Web-{8702E391-3261-1DC9-CFB7-61215E6332AF}" dt="2023-09-25T15:13:08.710" v="128" actId="1076"/>
          <ac:picMkLst>
            <pc:docMk/>
            <pc:sldMk cId="3464387243" sldId="282"/>
            <ac:picMk id="7" creationId="{754160B5-5715-ED2B-0D27-9E5B79C1CA69}"/>
          </ac:picMkLst>
        </pc:picChg>
      </pc:sldChg>
      <pc:sldChg chg="modSp">
        <pc:chgData name="C RICHARDS (YGG Castell-nedd)" userId="S::richardsc52@hwbcymru.net::a7b044ed-0c46-4734-944b-4d4b02776af2" providerId="AD" clId="Web-{8702E391-3261-1DC9-CFB7-61215E6332AF}" dt="2023-09-25T14:43:29.984" v="21" actId="20577"/>
        <pc:sldMkLst>
          <pc:docMk/>
          <pc:sldMk cId="3761072605" sldId="283"/>
        </pc:sldMkLst>
        <pc:spChg chg="mod">
          <ac:chgData name="C RICHARDS (YGG Castell-nedd)" userId="S::richardsc52@hwbcymru.net::a7b044ed-0c46-4734-944b-4d4b02776af2" providerId="AD" clId="Web-{8702E391-3261-1DC9-CFB7-61215E6332AF}" dt="2023-09-25T14:43:23.062" v="14" actId="20577"/>
          <ac:spMkLst>
            <pc:docMk/>
            <pc:sldMk cId="3761072605" sldId="283"/>
            <ac:spMk id="3" creationId="{00000000-0000-0000-0000-000000000000}"/>
          </ac:spMkLst>
        </pc:spChg>
        <pc:spChg chg="mod">
          <ac:chgData name="C RICHARDS (YGG Castell-nedd)" userId="S::richardsc52@hwbcymru.net::a7b044ed-0c46-4734-944b-4d4b02776af2" providerId="AD" clId="Web-{8702E391-3261-1DC9-CFB7-61215E6332AF}" dt="2023-09-25T14:43:29.984" v="21" actId="20577"/>
          <ac:spMkLst>
            <pc:docMk/>
            <pc:sldMk cId="3761072605" sldId="283"/>
            <ac:spMk id="5" creationId="{20779EE8-B2D4-902A-9752-D615DC405FB9}"/>
          </ac:spMkLst>
        </pc:spChg>
        <pc:spChg chg="mod">
          <ac:chgData name="C RICHARDS (YGG Castell-nedd)" userId="S::richardsc52@hwbcymru.net::a7b044ed-0c46-4734-944b-4d4b02776af2" providerId="AD" clId="Web-{8702E391-3261-1DC9-CFB7-61215E6332AF}" dt="2023-09-25T14:43:27.672" v="19" actId="14100"/>
          <ac:spMkLst>
            <pc:docMk/>
            <pc:sldMk cId="3761072605" sldId="283"/>
            <ac:spMk id="7" creationId="{F8590F64-E634-0B7A-FA14-698FCB6F8F65}"/>
          </ac:spMkLst>
        </pc:spChg>
      </pc:sldChg>
      <pc:sldChg chg="addSp modSp new">
        <pc:chgData name="C RICHARDS (YGG Castell-nedd)" userId="S::richardsc52@hwbcymru.net::a7b044ed-0c46-4734-944b-4d4b02776af2" providerId="AD" clId="Web-{8702E391-3261-1DC9-CFB7-61215E6332AF}" dt="2023-09-25T14:53:31.029" v="89" actId="14100"/>
        <pc:sldMkLst>
          <pc:docMk/>
          <pc:sldMk cId="4135757058" sldId="291"/>
        </pc:sldMkLst>
        <pc:spChg chg="add mod">
          <ac:chgData name="C RICHARDS (YGG Castell-nedd)" userId="S::richardsc52@hwbcymru.net::a7b044ed-0c46-4734-944b-4d4b02776af2" providerId="AD" clId="Web-{8702E391-3261-1DC9-CFB7-61215E6332AF}" dt="2023-09-25T14:53:03.153" v="86"/>
          <ac:spMkLst>
            <pc:docMk/>
            <pc:sldMk cId="4135757058" sldId="291"/>
            <ac:spMk id="2" creationId="{DF1C581F-3B0B-B039-B1D9-99C3AFF2DE87}"/>
          </ac:spMkLst>
        </pc:spChg>
        <pc:picChg chg="add mod">
          <ac:chgData name="C RICHARDS (YGG Castell-nedd)" userId="S::richardsc52@hwbcymru.net::a7b044ed-0c46-4734-944b-4d4b02776af2" providerId="AD" clId="Web-{8702E391-3261-1DC9-CFB7-61215E6332AF}" dt="2023-09-25T14:53:31.029" v="89" actId="14100"/>
          <ac:picMkLst>
            <pc:docMk/>
            <pc:sldMk cId="4135757058" sldId="291"/>
            <ac:picMk id="3" creationId="{BEC219EC-0BF4-280B-6BCC-A07C344E0949}"/>
          </ac:picMkLst>
        </pc:picChg>
      </pc:sldChg>
    </pc:docChg>
  </pc:docChgLst>
  <pc:docChgLst>
    <pc:chgData name="C RICHARDS (YGG Castell-nedd)" userId="S::richardsc52@hwbcymru.net::a7b044ed-0c46-4734-944b-4d4b02776af2" providerId="AD" clId="Web-{C40875CD-18E9-7D88-2325-33A224EB3FE9}"/>
    <pc:docChg chg="addSld delSld modSld sldOrd">
      <pc:chgData name="C RICHARDS (YGG Castell-nedd)" userId="S::richardsc52@hwbcymru.net::a7b044ed-0c46-4734-944b-4d4b02776af2" providerId="AD" clId="Web-{C40875CD-18E9-7D88-2325-33A224EB3FE9}" dt="2022-09-28T15:49:38.841" v="1098" actId="14100"/>
      <pc:docMkLst>
        <pc:docMk/>
      </pc:docMkLst>
      <pc:sldChg chg="addSp delSp modSp">
        <pc:chgData name="C RICHARDS (YGG Castell-nedd)" userId="S::richardsc52@hwbcymru.net::a7b044ed-0c46-4734-944b-4d4b02776af2" providerId="AD" clId="Web-{C40875CD-18E9-7D88-2325-33A224EB3FE9}" dt="2022-09-28T14:21:54.618" v="19" actId="1076"/>
        <pc:sldMkLst>
          <pc:docMk/>
          <pc:sldMk cId="3895084098" sldId="256"/>
        </pc:sldMkLst>
        <pc:picChg chg="del">
          <ac:chgData name="C RICHARDS (YGG Castell-nedd)" userId="S::richardsc52@hwbcymru.net::a7b044ed-0c46-4734-944b-4d4b02776af2" providerId="AD" clId="Web-{C40875CD-18E9-7D88-2325-33A224EB3FE9}" dt="2022-09-28T14:21:14.960" v="14"/>
          <ac:picMkLst>
            <pc:docMk/>
            <pc:sldMk cId="3895084098" sldId="256"/>
            <ac:picMk id="4" creationId="{00000000-0000-0000-0000-000000000000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4:21:54.618" v="19" actId="1076"/>
          <ac:picMkLst>
            <pc:docMk/>
            <pc:sldMk cId="3895084098" sldId="256"/>
            <ac:picMk id="5" creationId="{BFD7FEA5-7107-8464-10A8-D440F15E4DE4}"/>
          </ac:picMkLst>
        </pc:picChg>
      </pc:sldChg>
      <pc:sldChg chg="addSp delSp modSp ord">
        <pc:chgData name="C RICHARDS (YGG Castell-nedd)" userId="S::richardsc52@hwbcymru.net::a7b044ed-0c46-4734-944b-4d4b02776af2" providerId="AD" clId="Web-{C40875CD-18E9-7D88-2325-33A224EB3FE9}" dt="2022-09-28T15:49:29.529" v="1093"/>
        <pc:sldMkLst>
          <pc:docMk/>
          <pc:sldMk cId="1168373151" sldId="257"/>
        </pc:sldMkLst>
        <pc:spChg chg="mod">
          <ac:chgData name="C RICHARDS (YGG Castell-nedd)" userId="S::richardsc52@hwbcymru.net::a7b044ed-0c46-4734-944b-4d4b02776af2" providerId="AD" clId="Web-{C40875CD-18E9-7D88-2325-33A224EB3FE9}" dt="2022-09-28T15:45:38.743" v="1086" actId="20577"/>
          <ac:spMkLst>
            <pc:docMk/>
            <pc:sldMk cId="1168373151" sldId="257"/>
            <ac:spMk id="4" creationId="{00000000-0000-0000-0000-000000000000}"/>
          </ac:spMkLst>
        </pc:spChg>
        <pc:picChg chg="add del mod">
          <ac:chgData name="C RICHARDS (YGG Castell-nedd)" userId="S::richardsc52@hwbcymru.net::a7b044ed-0c46-4734-944b-4d4b02776af2" providerId="AD" clId="Web-{C40875CD-18E9-7D88-2325-33A224EB3FE9}" dt="2022-09-28T15:49:29.529" v="1093"/>
          <ac:picMkLst>
            <pc:docMk/>
            <pc:sldMk cId="1168373151" sldId="257"/>
            <ac:picMk id="5" creationId="{D4DFDA6D-36B8-F8EB-2080-39962D5B676F}"/>
          </ac:picMkLst>
        </pc:picChg>
        <pc:picChg chg="add del mod">
          <ac:chgData name="C RICHARDS (YGG Castell-nedd)" userId="S::richardsc52@hwbcymru.net::a7b044ed-0c46-4734-944b-4d4b02776af2" providerId="AD" clId="Web-{C40875CD-18E9-7D88-2325-33A224EB3FE9}" dt="2022-09-28T15:49:10.544" v="1089"/>
          <ac:picMkLst>
            <pc:docMk/>
            <pc:sldMk cId="1168373151" sldId="257"/>
            <ac:picMk id="6" creationId="{99118438-552E-3D6C-67D0-434F254FCD62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5:49:23.169" v="1091" actId="1076"/>
          <ac:picMkLst>
            <pc:docMk/>
            <pc:sldMk cId="1168373151" sldId="257"/>
            <ac:picMk id="7" creationId="{2ED9415C-8655-435C-2C7A-B9F1B080E6B7}"/>
          </ac:picMkLst>
        </pc:picChg>
      </pc:sldChg>
      <pc:sldChg chg="addSp delSp modSp">
        <pc:chgData name="C RICHARDS (YGG Castell-nedd)" userId="S::richardsc52@hwbcymru.net::a7b044ed-0c46-4734-944b-4d4b02776af2" providerId="AD" clId="Web-{C40875CD-18E9-7D88-2325-33A224EB3FE9}" dt="2022-09-28T15:41:22.659" v="975" actId="20577"/>
        <pc:sldMkLst>
          <pc:docMk/>
          <pc:sldMk cId="728111468" sldId="260"/>
        </pc:sldMkLst>
        <pc:spChg chg="mod">
          <ac:chgData name="C RICHARDS (YGG Castell-nedd)" userId="S::richardsc52@hwbcymru.net::a7b044ed-0c46-4734-944b-4d4b02776af2" providerId="AD" clId="Web-{C40875CD-18E9-7D88-2325-33A224EB3FE9}" dt="2022-09-28T15:41:22.659" v="975" actId="20577"/>
          <ac:spMkLst>
            <pc:docMk/>
            <pc:sldMk cId="728111468" sldId="260"/>
            <ac:spMk id="3" creationId="{00000000-0000-0000-0000-000000000000}"/>
          </ac:spMkLst>
        </pc:spChg>
        <pc:picChg chg="add mod">
          <ac:chgData name="C RICHARDS (YGG Castell-nedd)" userId="S::richardsc52@hwbcymru.net::a7b044ed-0c46-4734-944b-4d4b02776af2" providerId="AD" clId="Web-{C40875CD-18E9-7D88-2325-33A224EB3FE9}" dt="2022-09-28T14:59:17.762" v="533" actId="14100"/>
          <ac:picMkLst>
            <pc:docMk/>
            <pc:sldMk cId="728111468" sldId="260"/>
            <ac:picMk id="5" creationId="{92E06702-95B0-6B2D-5DCF-FC838AAC2725}"/>
          </ac:picMkLst>
        </pc:picChg>
        <pc:picChg chg="add del mod">
          <ac:chgData name="C RICHARDS (YGG Castell-nedd)" userId="S::richardsc52@hwbcymru.net::a7b044ed-0c46-4734-944b-4d4b02776af2" providerId="AD" clId="Web-{C40875CD-18E9-7D88-2325-33A224EB3FE9}" dt="2022-09-28T14:09:43.348" v="10"/>
          <ac:picMkLst>
            <pc:docMk/>
            <pc:sldMk cId="728111468" sldId="260"/>
            <ac:picMk id="6" creationId="{75C13AA9-CACC-28C2-90DD-FFAF3A8C2940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4:59:13.137" v="531" actId="1076"/>
          <ac:picMkLst>
            <pc:docMk/>
            <pc:sldMk cId="728111468" sldId="260"/>
            <ac:picMk id="6" creationId="{AA9885FE-78AD-FFB5-9E0B-A9AE7EBDFBBC}"/>
          </ac:picMkLst>
        </pc:picChg>
        <pc:picChg chg="mod modCrop">
          <ac:chgData name="C RICHARDS (YGG Castell-nedd)" userId="S::richardsc52@hwbcymru.net::a7b044ed-0c46-4734-944b-4d4b02776af2" providerId="AD" clId="Web-{C40875CD-18E9-7D88-2325-33A224EB3FE9}" dt="2022-09-28T14:57:07.103" v="506" actId="1076"/>
          <ac:picMkLst>
            <pc:docMk/>
            <pc:sldMk cId="728111468" sldId="260"/>
            <ac:picMk id="3074" creationId="{00000000-0000-0000-0000-000000000000}"/>
          </ac:picMkLst>
        </pc:picChg>
      </pc:sldChg>
      <pc:sldChg chg="addSp delSp modSp ord">
        <pc:chgData name="C RICHARDS (YGG Castell-nedd)" userId="S::richardsc52@hwbcymru.net::a7b044ed-0c46-4734-944b-4d4b02776af2" providerId="AD" clId="Web-{C40875CD-18E9-7D88-2325-33A224EB3FE9}" dt="2022-09-28T15:40:49.924" v="971" actId="20577"/>
        <pc:sldMkLst>
          <pc:docMk/>
          <pc:sldMk cId="2320627583" sldId="261"/>
        </pc:sldMkLst>
        <pc:spChg chg="mod">
          <ac:chgData name="C RICHARDS (YGG Castell-nedd)" userId="S::richardsc52@hwbcymru.net::a7b044ed-0c46-4734-944b-4d4b02776af2" providerId="AD" clId="Web-{C40875CD-18E9-7D88-2325-33A224EB3FE9}" dt="2022-09-28T15:40:02.329" v="968" actId="20577"/>
          <ac:spMkLst>
            <pc:docMk/>
            <pc:sldMk cId="2320627583" sldId="261"/>
            <ac:spMk id="3" creationId="{00000000-0000-0000-0000-000000000000}"/>
          </ac:spMkLst>
        </pc:spChg>
        <pc:spChg chg="mod">
          <ac:chgData name="C RICHARDS (YGG Castell-nedd)" userId="S::richardsc52@hwbcymru.net::a7b044ed-0c46-4734-944b-4d4b02776af2" providerId="AD" clId="Web-{C40875CD-18E9-7D88-2325-33A224EB3FE9}" dt="2022-09-28T15:40:49.924" v="971" actId="20577"/>
          <ac:spMkLst>
            <pc:docMk/>
            <pc:sldMk cId="2320627583" sldId="261"/>
            <ac:spMk id="4" creationId="{00000000-0000-0000-0000-000000000000}"/>
          </ac:spMkLst>
        </pc:spChg>
        <pc:spChg chg="mod">
          <ac:chgData name="C RICHARDS (YGG Castell-nedd)" userId="S::richardsc52@hwbcymru.net::a7b044ed-0c46-4734-944b-4d4b02776af2" providerId="AD" clId="Web-{C40875CD-18E9-7D88-2325-33A224EB3FE9}" dt="2022-09-28T15:40:04.048" v="969" actId="1076"/>
          <ac:spMkLst>
            <pc:docMk/>
            <pc:sldMk cId="2320627583" sldId="261"/>
            <ac:spMk id="7" creationId="{3DBBDCE8-54BC-FA38-A57A-350C78A6F82D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36:13.156" v="250"/>
          <ac:spMkLst>
            <pc:docMk/>
            <pc:sldMk cId="2320627583" sldId="261"/>
            <ac:spMk id="9" creationId="{12785FEF-A699-7385-28C2-163E37B161F3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36:18.640" v="252"/>
          <ac:spMkLst>
            <pc:docMk/>
            <pc:sldMk cId="2320627583" sldId="261"/>
            <ac:spMk id="11" creationId="{D1145E5D-CC2B-A92E-956F-9BE254B2B0FC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36:25.031" v="254"/>
          <ac:spMkLst>
            <pc:docMk/>
            <pc:sldMk cId="2320627583" sldId="261"/>
            <ac:spMk id="13" creationId="{74D37780-8402-299A-3238-17F603ACCCAC}"/>
          </ac:spMkLst>
        </pc:spChg>
        <pc:picChg chg="mod">
          <ac:chgData name="C RICHARDS (YGG Castell-nedd)" userId="S::richardsc52@hwbcymru.net::a7b044ed-0c46-4734-944b-4d4b02776af2" providerId="AD" clId="Web-{C40875CD-18E9-7D88-2325-33A224EB3FE9}" dt="2022-09-28T14:45:15.197" v="339" actId="14100"/>
          <ac:picMkLst>
            <pc:docMk/>
            <pc:sldMk cId="2320627583" sldId="261"/>
            <ac:picMk id="5" creationId="{47D90C11-0FF3-B858-6C00-6FB47AA04185}"/>
          </ac:picMkLst>
        </pc:picChg>
        <pc:picChg chg="mod modCrop">
          <ac:chgData name="C RICHARDS (YGG Castell-nedd)" userId="S::richardsc52@hwbcymru.net::a7b044ed-0c46-4734-944b-4d4b02776af2" providerId="AD" clId="Web-{C40875CD-18E9-7D88-2325-33A224EB3FE9}" dt="2022-09-28T14:45:08.228" v="338" actId="1076"/>
          <ac:picMkLst>
            <pc:docMk/>
            <pc:sldMk cId="2320627583" sldId="261"/>
            <ac:picMk id="6" creationId="{EB154224-54C9-63BA-D31B-EA931917CB57}"/>
          </ac:picMkLst>
        </pc:picChg>
      </pc:sldChg>
      <pc:sldChg chg="del">
        <pc:chgData name="C RICHARDS (YGG Castell-nedd)" userId="S::richardsc52@hwbcymru.net::a7b044ed-0c46-4734-944b-4d4b02776af2" providerId="AD" clId="Web-{C40875CD-18E9-7D88-2325-33A224EB3FE9}" dt="2022-09-28T15:00:56.779" v="549"/>
        <pc:sldMkLst>
          <pc:docMk/>
          <pc:sldMk cId="1510523834" sldId="263"/>
        </pc:sldMkLst>
      </pc:sldChg>
      <pc:sldChg chg="del">
        <pc:chgData name="C RICHARDS (YGG Castell-nedd)" userId="S::richardsc52@hwbcymru.net::a7b044ed-0c46-4734-944b-4d4b02776af2" providerId="AD" clId="Web-{C40875CD-18E9-7D88-2325-33A224EB3FE9}" dt="2022-09-28T15:01:17.046" v="550"/>
        <pc:sldMkLst>
          <pc:docMk/>
          <pc:sldMk cId="2219666076" sldId="264"/>
        </pc:sldMkLst>
      </pc:sldChg>
      <pc:sldChg chg="addSp delSp modSp ord">
        <pc:chgData name="C RICHARDS (YGG Castell-nedd)" userId="S::richardsc52@hwbcymru.net::a7b044ed-0c46-4734-944b-4d4b02776af2" providerId="AD" clId="Web-{C40875CD-18E9-7D88-2325-33A224EB3FE9}" dt="2022-09-28T15:49:38.841" v="1098" actId="14100"/>
        <pc:sldMkLst>
          <pc:docMk/>
          <pc:sldMk cId="2493198073" sldId="266"/>
        </pc:sldMkLst>
        <pc:spChg chg="mod">
          <ac:chgData name="C RICHARDS (YGG Castell-nedd)" userId="S::richardsc52@hwbcymru.net::a7b044ed-0c46-4734-944b-4d4b02776af2" providerId="AD" clId="Web-{C40875CD-18E9-7D88-2325-33A224EB3FE9}" dt="2022-09-28T14:49:34.812" v="410" actId="1076"/>
          <ac:spMkLst>
            <pc:docMk/>
            <pc:sldMk cId="2493198073" sldId="266"/>
            <ac:spMk id="4" creationId="{00000000-0000-0000-0000-000000000000}"/>
          </ac:spMkLst>
        </pc:spChg>
        <pc:spChg chg="add mod">
          <ac:chgData name="C RICHARDS (YGG Castell-nedd)" userId="S::richardsc52@hwbcymru.net::a7b044ed-0c46-4734-944b-4d4b02776af2" providerId="AD" clId="Web-{C40875CD-18E9-7D88-2325-33A224EB3FE9}" dt="2022-09-28T14:50:24.985" v="441" actId="1076"/>
          <ac:spMkLst>
            <pc:docMk/>
            <pc:sldMk cId="2493198073" sldId="266"/>
            <ac:spMk id="6" creationId="{60123AAC-329E-833E-FED9-F6157EF82ED6}"/>
          </ac:spMkLst>
        </pc:spChg>
        <pc:spChg chg="add mod">
          <ac:chgData name="C RICHARDS (YGG Castell-nedd)" userId="S::richardsc52@hwbcymru.net::a7b044ed-0c46-4734-944b-4d4b02776af2" providerId="AD" clId="Web-{C40875CD-18E9-7D88-2325-33A224EB3FE9}" dt="2022-09-28T14:54:23.912" v="466" actId="14100"/>
          <ac:spMkLst>
            <pc:docMk/>
            <pc:sldMk cId="2493198073" sldId="266"/>
            <ac:spMk id="7" creationId="{26683248-7CAA-05AF-388A-F9D5EBB7BD97}"/>
          </ac:spMkLst>
        </pc:spChg>
        <pc:picChg chg="add mod">
          <ac:chgData name="C RICHARDS (YGG Castell-nedd)" userId="S::richardsc52@hwbcymru.net::a7b044ed-0c46-4734-944b-4d4b02776af2" providerId="AD" clId="Web-{C40875CD-18E9-7D88-2325-33A224EB3FE9}" dt="2022-09-28T15:49:34.685" v="1095" actId="1076"/>
          <ac:picMkLst>
            <pc:docMk/>
            <pc:sldMk cId="2493198073" sldId="266"/>
            <ac:picMk id="3" creationId="{E5D88778-B41C-EF86-E5E6-73A52C2D0619}"/>
          </ac:picMkLst>
        </pc:picChg>
        <pc:picChg chg="add del mod">
          <ac:chgData name="C RICHARDS (YGG Castell-nedd)" userId="S::richardsc52@hwbcymru.net::a7b044ed-0c46-4734-944b-4d4b02776af2" providerId="AD" clId="Web-{C40875CD-18E9-7D88-2325-33A224EB3FE9}" dt="2022-09-28T14:49:38.937" v="412"/>
          <ac:picMkLst>
            <pc:docMk/>
            <pc:sldMk cId="2493198073" sldId="266"/>
            <ac:picMk id="5" creationId="{E560B446-0691-A85F-5FC6-3FC977499C6D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5:49:38.841" v="1098" actId="14100"/>
          <ac:picMkLst>
            <pc:docMk/>
            <pc:sldMk cId="2493198073" sldId="266"/>
            <ac:picMk id="9" creationId="{70DC8570-DA5C-88F5-631D-9A1DBC9E62BC}"/>
          </ac:picMkLst>
        </pc:picChg>
        <pc:picChg chg="mod">
          <ac:chgData name="C RICHARDS (YGG Castell-nedd)" userId="S::richardsc52@hwbcymru.net::a7b044ed-0c46-4734-944b-4d4b02776af2" providerId="AD" clId="Web-{C40875CD-18E9-7D88-2325-33A224EB3FE9}" dt="2022-09-28T15:49:35.857" v="1096" actId="1076"/>
          <ac:picMkLst>
            <pc:docMk/>
            <pc:sldMk cId="2493198073" sldId="266"/>
            <ac:picMk id="1026" creationId="{00000000-0000-0000-0000-000000000000}"/>
          </ac:picMkLst>
        </pc:picChg>
      </pc:sldChg>
      <pc:sldChg chg="modSp">
        <pc:chgData name="C RICHARDS (YGG Castell-nedd)" userId="S::richardsc52@hwbcymru.net::a7b044ed-0c46-4734-944b-4d4b02776af2" providerId="AD" clId="Web-{C40875CD-18E9-7D88-2325-33A224EB3FE9}" dt="2022-09-28T15:20:38.586" v="741"/>
        <pc:sldMkLst>
          <pc:docMk/>
          <pc:sldMk cId="2366273490" sldId="267"/>
        </pc:sldMkLst>
        <pc:picChg chg="ord">
          <ac:chgData name="C RICHARDS (YGG Castell-nedd)" userId="S::richardsc52@hwbcymru.net::a7b044ed-0c46-4734-944b-4d4b02776af2" providerId="AD" clId="Web-{C40875CD-18E9-7D88-2325-33A224EB3FE9}" dt="2022-09-28T15:20:38.586" v="741"/>
          <ac:picMkLst>
            <pc:docMk/>
            <pc:sldMk cId="2366273490" sldId="267"/>
            <ac:picMk id="3" creationId="{AAF96777-54C4-FC88-D9C0-B54F113DCC0A}"/>
          </ac:picMkLst>
        </pc:picChg>
        <pc:picChg chg="mod">
          <ac:chgData name="C RICHARDS (YGG Castell-nedd)" userId="S::richardsc52@hwbcymru.net::a7b044ed-0c46-4734-944b-4d4b02776af2" providerId="AD" clId="Web-{C40875CD-18E9-7D88-2325-33A224EB3FE9}" dt="2022-09-28T15:20:33.070" v="740" actId="1076"/>
          <ac:picMkLst>
            <pc:docMk/>
            <pc:sldMk cId="2366273490" sldId="267"/>
            <ac:picMk id="2051" creationId="{00000000-0000-0000-0000-000000000000}"/>
          </ac:picMkLst>
        </pc:picChg>
      </pc:sldChg>
      <pc:sldChg chg="modSp">
        <pc:chgData name="C RICHARDS (YGG Castell-nedd)" userId="S::richardsc52@hwbcymru.net::a7b044ed-0c46-4734-944b-4d4b02776af2" providerId="AD" clId="Web-{C40875CD-18E9-7D88-2325-33A224EB3FE9}" dt="2022-09-28T14:47:28.872" v="405" actId="20577"/>
        <pc:sldMkLst>
          <pc:docMk/>
          <pc:sldMk cId="2755697302" sldId="268"/>
        </pc:sldMkLst>
        <pc:spChg chg="mod">
          <ac:chgData name="C RICHARDS (YGG Castell-nedd)" userId="S::richardsc52@hwbcymru.net::a7b044ed-0c46-4734-944b-4d4b02776af2" providerId="AD" clId="Web-{C40875CD-18E9-7D88-2325-33A224EB3FE9}" dt="2022-09-28T14:47:28.872" v="405" actId="20577"/>
          <ac:spMkLst>
            <pc:docMk/>
            <pc:sldMk cId="2755697302" sldId="268"/>
            <ac:spMk id="12" creationId="{00000000-0000-0000-0000-000000000000}"/>
          </ac:spMkLst>
        </pc:spChg>
        <pc:picChg chg="mod">
          <ac:chgData name="C RICHARDS (YGG Castell-nedd)" userId="S::richardsc52@hwbcymru.net::a7b044ed-0c46-4734-944b-4d4b02776af2" providerId="AD" clId="Web-{C40875CD-18E9-7D88-2325-33A224EB3FE9}" dt="2022-09-28T14:46:00.995" v="346" actId="1076"/>
          <ac:picMkLst>
            <pc:docMk/>
            <pc:sldMk cId="2755697302" sldId="268"/>
            <ac:picMk id="3076" creationId="{00000000-0000-0000-0000-000000000000}"/>
          </ac:picMkLst>
        </pc:picChg>
      </pc:sldChg>
      <pc:sldChg chg="addSp modSp mod setBg">
        <pc:chgData name="C RICHARDS (YGG Castell-nedd)" userId="S::richardsc52@hwbcymru.net::a7b044ed-0c46-4734-944b-4d4b02776af2" providerId="AD" clId="Web-{C40875CD-18E9-7D88-2325-33A224EB3FE9}" dt="2022-09-28T15:00:23.310" v="548" actId="1076"/>
        <pc:sldMkLst>
          <pc:docMk/>
          <pc:sldMk cId="1534071693" sldId="269"/>
        </pc:sldMkLst>
        <pc:spChg chg="mod ord">
          <ac:chgData name="C RICHARDS (YGG Castell-nedd)" userId="S::richardsc52@hwbcymru.net::a7b044ed-0c46-4734-944b-4d4b02776af2" providerId="AD" clId="Web-{C40875CD-18E9-7D88-2325-33A224EB3FE9}" dt="2022-09-28T15:00:08.107" v="544" actId="20577"/>
          <ac:spMkLst>
            <pc:docMk/>
            <pc:sldMk cId="1534071693" sldId="269"/>
            <ac:spMk id="2" creationId="{67DB0742-CF76-560A-3AEF-F8544ECB5EDE}"/>
          </ac:spMkLst>
        </pc:spChg>
        <pc:spChg chg="mod">
          <ac:chgData name="C RICHARDS (YGG Castell-nedd)" userId="S::richardsc52@hwbcymru.net::a7b044ed-0c46-4734-944b-4d4b02776af2" providerId="AD" clId="Web-{C40875CD-18E9-7D88-2325-33A224EB3FE9}" dt="2022-09-28T15:00:13.529" v="545" actId="14100"/>
          <ac:spMkLst>
            <pc:docMk/>
            <pc:sldMk cId="1534071693" sldId="269"/>
            <ac:spMk id="3" creationId="{108703D3-16FD-D656-02D6-1079C5F2D04E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55:24.522" v="487"/>
          <ac:spMkLst>
            <pc:docMk/>
            <pc:sldMk cId="1534071693" sldId="269"/>
            <ac:spMk id="10" creationId="{2EB492CD-616E-47F8-933B-5E2D952A0593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55:24.522" v="487"/>
          <ac:spMkLst>
            <pc:docMk/>
            <pc:sldMk cId="1534071693" sldId="269"/>
            <ac:spMk id="12" creationId="{59383CF9-23B5-4335-9B21-1791C4CF1C75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55:24.522" v="487"/>
          <ac:spMkLst>
            <pc:docMk/>
            <pc:sldMk cId="1534071693" sldId="269"/>
            <ac:spMk id="14" creationId="{0007FE00-9498-4706-B255-6437B0252C02}"/>
          </ac:spMkLst>
        </pc:spChg>
        <pc:picChg chg="add mod modCrop">
          <ac:chgData name="C RICHARDS (YGG Castell-nedd)" userId="S::richardsc52@hwbcymru.net::a7b044ed-0c46-4734-944b-4d4b02776af2" providerId="AD" clId="Web-{C40875CD-18E9-7D88-2325-33A224EB3FE9}" dt="2022-09-28T15:00:23.310" v="548" actId="1076"/>
          <ac:picMkLst>
            <pc:docMk/>
            <pc:sldMk cId="1534071693" sldId="269"/>
            <ac:picMk id="4" creationId="{9FD4494B-B284-CC5C-9C5B-709A5E913D46}"/>
          </ac:picMkLst>
        </pc:picChg>
        <pc:picChg chg="mod ord">
          <ac:chgData name="C RICHARDS (YGG Castell-nedd)" userId="S::richardsc52@hwbcymru.net::a7b044ed-0c46-4734-944b-4d4b02776af2" providerId="AD" clId="Web-{C40875CD-18E9-7D88-2325-33A224EB3FE9}" dt="2022-09-28T15:00:16.325" v="546" actId="1076"/>
          <ac:picMkLst>
            <pc:docMk/>
            <pc:sldMk cId="1534071693" sldId="269"/>
            <ac:picMk id="5" creationId="{0E07B54A-3825-9D81-5F16-5128FE36E66B}"/>
          </ac:picMkLst>
        </pc:picChg>
      </pc:sldChg>
      <pc:sldChg chg="addSp delSp modSp ord">
        <pc:chgData name="C RICHARDS (YGG Castell-nedd)" userId="S::richardsc52@hwbcymru.net::a7b044ed-0c46-4734-944b-4d4b02776af2" providerId="AD" clId="Web-{C40875CD-18E9-7D88-2325-33A224EB3FE9}" dt="2022-09-28T15:31:25.756" v="889"/>
        <pc:sldMkLst>
          <pc:docMk/>
          <pc:sldMk cId="4112808588" sldId="272"/>
        </pc:sldMkLst>
        <pc:spChg chg="del">
          <ac:chgData name="C RICHARDS (YGG Castell-nedd)" userId="S::richardsc52@hwbcymru.net::a7b044ed-0c46-4734-944b-4d4b02776af2" providerId="AD" clId="Web-{C40875CD-18E9-7D88-2325-33A224EB3FE9}" dt="2022-09-28T14:23:22.651" v="64"/>
          <ac:spMkLst>
            <pc:docMk/>
            <pc:sldMk cId="4112808588" sldId="272"/>
            <ac:spMk id="3" creationId="{00000000-0000-0000-0000-000000000000}"/>
          </ac:spMkLst>
        </pc:spChg>
        <pc:spChg chg="add mod">
          <ac:chgData name="C RICHARDS (YGG Castell-nedd)" userId="S::richardsc52@hwbcymru.net::a7b044ed-0c46-4734-944b-4d4b02776af2" providerId="AD" clId="Web-{C40875CD-18E9-7D88-2325-33A224EB3FE9}" dt="2022-09-28T14:23:10.745" v="63" actId="20577"/>
          <ac:spMkLst>
            <pc:docMk/>
            <pc:sldMk cId="4112808588" sldId="272"/>
            <ac:spMk id="6" creationId="{978CF387-4620-49A7-ADA5-20C92EF4A2EF}"/>
          </ac:spMkLst>
        </pc:spChg>
        <pc:picChg chg="mod">
          <ac:chgData name="C RICHARDS (YGG Castell-nedd)" userId="S::richardsc52@hwbcymru.net::a7b044ed-0c46-4734-944b-4d4b02776af2" providerId="AD" clId="Web-{C40875CD-18E9-7D88-2325-33A224EB3FE9}" dt="2022-09-28T14:06:49.797" v="0" actId="14100"/>
          <ac:picMkLst>
            <pc:docMk/>
            <pc:sldMk cId="4112808588" sldId="272"/>
            <ac:picMk id="3074" creationId="{00000000-0000-0000-0000-000000000000}"/>
          </ac:picMkLst>
        </pc:picChg>
      </pc:sldChg>
      <pc:sldChg chg="modSp ord">
        <pc:chgData name="C RICHARDS (YGG Castell-nedd)" userId="S::richardsc52@hwbcymru.net::a7b044ed-0c46-4734-944b-4d4b02776af2" providerId="AD" clId="Web-{C40875CD-18E9-7D88-2325-33A224EB3FE9}" dt="2022-09-28T15:31:30.646" v="890"/>
        <pc:sldMkLst>
          <pc:docMk/>
          <pc:sldMk cId="1658699447" sldId="273"/>
        </pc:sldMkLst>
        <pc:spChg chg="mod">
          <ac:chgData name="C RICHARDS (YGG Castell-nedd)" userId="S::richardsc52@hwbcymru.net::a7b044ed-0c46-4734-944b-4d4b02776af2" providerId="AD" clId="Web-{C40875CD-18E9-7D88-2325-33A224EB3FE9}" dt="2022-09-28T15:22:38.604" v="773" actId="20577"/>
          <ac:spMkLst>
            <pc:docMk/>
            <pc:sldMk cId="1658699447" sldId="273"/>
            <ac:spMk id="4" creationId="{00000000-0000-0000-0000-000000000000}"/>
          </ac:spMkLst>
        </pc:spChg>
        <pc:spChg chg="mod">
          <ac:chgData name="C RICHARDS (YGG Castell-nedd)" userId="S::richardsc52@hwbcymru.net::a7b044ed-0c46-4734-944b-4d4b02776af2" providerId="AD" clId="Web-{C40875CD-18E9-7D88-2325-33A224EB3FE9}" dt="2022-09-28T15:22:27.416" v="770" actId="20577"/>
          <ac:spMkLst>
            <pc:docMk/>
            <pc:sldMk cId="1658699447" sldId="273"/>
            <ac:spMk id="5" creationId="{00000000-0000-0000-0000-000000000000}"/>
          </ac:spMkLst>
        </pc:spChg>
      </pc:sldChg>
      <pc:sldChg chg="modSp">
        <pc:chgData name="C RICHARDS (YGG Castell-nedd)" userId="S::richardsc52@hwbcymru.net::a7b044ed-0c46-4734-944b-4d4b02776af2" providerId="AD" clId="Web-{C40875CD-18E9-7D88-2325-33A224EB3FE9}" dt="2022-09-28T14:29:39.052" v="145"/>
        <pc:sldMkLst>
          <pc:docMk/>
          <pc:sldMk cId="3620423013" sldId="276"/>
        </pc:sldMkLst>
        <pc:graphicFrameChg chg="mod modGraphic">
          <ac:chgData name="C RICHARDS (YGG Castell-nedd)" userId="S::richardsc52@hwbcymru.net::a7b044ed-0c46-4734-944b-4d4b02776af2" providerId="AD" clId="Web-{C40875CD-18E9-7D88-2325-33A224EB3FE9}" dt="2022-09-28T14:29:39.052" v="145"/>
          <ac:graphicFrameMkLst>
            <pc:docMk/>
            <pc:sldMk cId="3620423013" sldId="276"/>
            <ac:graphicFrameMk id="6" creationId="{95C98102-52F5-D9B5-D96D-0196F2C9E85D}"/>
          </ac:graphicFrameMkLst>
        </pc:graphicFrameChg>
      </pc:sldChg>
      <pc:sldChg chg="del">
        <pc:chgData name="C RICHARDS (YGG Castell-nedd)" userId="S::richardsc52@hwbcymru.net::a7b044ed-0c46-4734-944b-4d4b02776af2" providerId="AD" clId="Web-{C40875CD-18E9-7D88-2325-33A224EB3FE9}" dt="2022-09-28T15:01:23.311" v="551"/>
        <pc:sldMkLst>
          <pc:docMk/>
          <pc:sldMk cId="1204694554" sldId="277"/>
        </pc:sldMkLst>
      </pc:sldChg>
      <pc:sldChg chg="modSp">
        <pc:chgData name="C RICHARDS (YGG Castell-nedd)" userId="S::richardsc52@hwbcymru.net::a7b044ed-0c46-4734-944b-4d4b02776af2" providerId="AD" clId="Web-{C40875CD-18E9-7D88-2325-33A224EB3FE9}" dt="2022-09-28T14:28:20.893" v="112" actId="20577"/>
        <pc:sldMkLst>
          <pc:docMk/>
          <pc:sldMk cId="4150211191" sldId="278"/>
        </pc:sldMkLst>
        <pc:spChg chg="mod">
          <ac:chgData name="C RICHARDS (YGG Castell-nedd)" userId="S::richardsc52@hwbcymru.net::a7b044ed-0c46-4734-944b-4d4b02776af2" providerId="AD" clId="Web-{C40875CD-18E9-7D88-2325-33A224EB3FE9}" dt="2022-09-28T14:28:20.893" v="112" actId="20577"/>
          <ac:spMkLst>
            <pc:docMk/>
            <pc:sldMk cId="4150211191" sldId="278"/>
            <ac:spMk id="4" creationId="{00000000-0000-0000-0000-000000000000}"/>
          </ac:spMkLst>
        </pc:spChg>
        <pc:picChg chg="mod">
          <ac:chgData name="C RICHARDS (YGG Castell-nedd)" userId="S::richardsc52@hwbcymru.net::a7b044ed-0c46-4734-944b-4d4b02776af2" providerId="AD" clId="Web-{C40875CD-18E9-7D88-2325-33A224EB3FE9}" dt="2022-09-28T14:27:27.204" v="104" actId="1076"/>
          <ac:picMkLst>
            <pc:docMk/>
            <pc:sldMk cId="4150211191" sldId="278"/>
            <ac:picMk id="2050" creationId="{00000000-0000-0000-0000-000000000000}"/>
          </ac:picMkLst>
        </pc:picChg>
      </pc:sldChg>
      <pc:sldChg chg="del">
        <pc:chgData name="C RICHARDS (YGG Castell-nedd)" userId="S::richardsc52@hwbcymru.net::a7b044ed-0c46-4734-944b-4d4b02776af2" providerId="AD" clId="Web-{C40875CD-18E9-7D88-2325-33A224EB3FE9}" dt="2022-09-28T15:20:58.914" v="742"/>
        <pc:sldMkLst>
          <pc:docMk/>
          <pc:sldMk cId="576174038" sldId="279"/>
        </pc:sldMkLst>
      </pc:sldChg>
      <pc:sldChg chg="addSp modSp ord">
        <pc:chgData name="C RICHARDS (YGG Castell-nedd)" userId="S::richardsc52@hwbcymru.net::a7b044ed-0c46-4734-944b-4d4b02776af2" providerId="AD" clId="Web-{C40875CD-18E9-7D88-2325-33A224EB3FE9}" dt="2022-09-28T15:44:12.069" v="1033" actId="1076"/>
        <pc:sldMkLst>
          <pc:docMk/>
          <pc:sldMk cId="479354067" sldId="280"/>
        </pc:sldMkLst>
        <pc:spChg chg="mod">
          <ac:chgData name="C RICHARDS (YGG Castell-nedd)" userId="S::richardsc52@hwbcymru.net::a7b044ed-0c46-4734-944b-4d4b02776af2" providerId="AD" clId="Web-{C40875CD-18E9-7D88-2325-33A224EB3FE9}" dt="2022-09-28T15:21:14.977" v="750" actId="20577"/>
          <ac:spMkLst>
            <pc:docMk/>
            <pc:sldMk cId="479354067" sldId="280"/>
            <ac:spMk id="2" creationId="{AC871D1F-0B01-D468-B54E-18430CEEF81C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31:03.319" v="146"/>
          <ac:spMkLst>
            <pc:docMk/>
            <pc:sldMk cId="479354067" sldId="280"/>
            <ac:spMk id="8" creationId="{A8384FB5-9ADC-4DDC-881B-597D56F5B15D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31:03.319" v="146"/>
          <ac:spMkLst>
            <pc:docMk/>
            <pc:sldMk cId="479354067" sldId="280"/>
            <ac:spMk id="10" creationId="{1199E1B1-A8C0-4FE8-A5A8-1CB41D69F857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31:03.319" v="146"/>
          <ac:spMkLst>
            <pc:docMk/>
            <pc:sldMk cId="479354067" sldId="280"/>
            <ac:spMk id="12" creationId="{84A8DE83-DE75-4B41-9DB4-A7EC0B0DEC0B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31:03.319" v="146"/>
          <ac:spMkLst>
            <pc:docMk/>
            <pc:sldMk cId="479354067" sldId="280"/>
            <ac:spMk id="14" creationId="{A7009A0A-BEF5-4EAC-AF15-E4F9F002E239}"/>
          </ac:spMkLst>
        </pc:spChg>
        <pc:picChg chg="mod">
          <ac:chgData name="C RICHARDS (YGG Castell-nedd)" userId="S::richardsc52@hwbcymru.net::a7b044ed-0c46-4734-944b-4d4b02776af2" providerId="AD" clId="Web-{C40875CD-18E9-7D88-2325-33A224EB3FE9}" dt="2022-09-28T15:39:52.860" v="965" actId="14100"/>
          <ac:picMkLst>
            <pc:docMk/>
            <pc:sldMk cId="479354067" sldId="280"/>
            <ac:picMk id="3" creationId="{A9AA29CF-7438-95D0-B309-C9F7CDBE4A57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5:44:12.069" v="1033" actId="1076"/>
          <ac:picMkLst>
            <pc:docMk/>
            <pc:sldMk cId="479354067" sldId="280"/>
            <ac:picMk id="5" creationId="{290AE6F0-15EC-33A9-8233-3B2219735635}"/>
          </ac:picMkLst>
        </pc:picChg>
      </pc:sldChg>
      <pc:sldChg chg="addSp delSp modSp new mod setBg">
        <pc:chgData name="C RICHARDS (YGG Castell-nedd)" userId="S::richardsc52@hwbcymru.net::a7b044ed-0c46-4734-944b-4d4b02776af2" providerId="AD" clId="Web-{C40875CD-18E9-7D88-2325-33A224EB3FE9}" dt="2022-09-28T15:44:05.194" v="1031" actId="1076"/>
        <pc:sldMkLst>
          <pc:docMk/>
          <pc:sldMk cId="690586415" sldId="281"/>
        </pc:sldMkLst>
        <pc:spChg chg="add mod">
          <ac:chgData name="C RICHARDS (YGG Castell-nedd)" userId="S::richardsc52@hwbcymru.net::a7b044ed-0c46-4734-944b-4d4b02776af2" providerId="AD" clId="Web-{C40875CD-18E9-7D88-2325-33A224EB3FE9}" dt="2022-09-28T14:44:50.243" v="336" actId="20577"/>
          <ac:spMkLst>
            <pc:docMk/>
            <pc:sldMk cId="690586415" sldId="281"/>
            <ac:spMk id="2" creationId="{94BF15B9-67C3-B2FE-1ED4-63B2A81F0E73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38:30.566" v="274"/>
          <ac:spMkLst>
            <pc:docMk/>
            <pc:sldMk cId="690586415" sldId="281"/>
            <ac:spMk id="7" creationId="{57845966-6EFC-468A-9CC7-BAB4B95854E7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38:30.566" v="274"/>
          <ac:spMkLst>
            <pc:docMk/>
            <pc:sldMk cId="690586415" sldId="281"/>
            <ac:spMk id="11" creationId="{ADAD1991-FFD1-4E94-ABAB-7560D33008E4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38:30.550" v="273"/>
          <ac:spMkLst>
            <pc:docMk/>
            <pc:sldMk cId="690586415" sldId="281"/>
            <ac:spMk id="16" creationId="{C7F55EAC-550A-4BDD-9099-3F20B8FA0EBC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38:30.550" v="273"/>
          <ac:spMkLst>
            <pc:docMk/>
            <pc:sldMk cId="690586415" sldId="281"/>
            <ac:spMk id="18" creationId="{DC4F5A5F-493F-49AE-89B6-D5AF5EBC8B0E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40:51.335" v="279"/>
          <ac:spMkLst>
            <pc:docMk/>
            <pc:sldMk cId="690586415" sldId="281"/>
            <ac:spMk id="20" creationId="{ADAD1991-FFD1-4E94-ABAB-7560D33008E4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40:51.335" v="279"/>
          <ac:spMkLst>
            <pc:docMk/>
            <pc:sldMk cId="690586415" sldId="281"/>
            <ac:spMk id="21" creationId="{57845966-6EFC-468A-9CC7-BAB4B95854E7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43:44.382" v="322"/>
          <ac:spMkLst>
            <pc:docMk/>
            <pc:sldMk cId="690586415" sldId="281"/>
            <ac:spMk id="27" creationId="{B527B32F-07F3-4C94-B09B-8C8F310F0D56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43:44.382" v="322"/>
          <ac:spMkLst>
            <pc:docMk/>
            <pc:sldMk cId="690586415" sldId="281"/>
            <ac:spMk id="29" creationId="{7F41D4CC-403D-465E-9223-3277868A5D9E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4:43:44.382" v="322"/>
          <ac:spMkLst>
            <pc:docMk/>
            <pc:sldMk cId="690586415" sldId="281"/>
            <ac:spMk id="31" creationId="{3DC4C688-715E-4A31-AB90-6A5752887D8A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43:44.382" v="322"/>
          <ac:spMkLst>
            <pc:docMk/>
            <pc:sldMk cId="690586415" sldId="281"/>
            <ac:spMk id="36" creationId="{33CD251C-A887-4D2F-925B-FC097198538B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43:44.382" v="322"/>
          <ac:spMkLst>
            <pc:docMk/>
            <pc:sldMk cId="690586415" sldId="281"/>
            <ac:spMk id="38" creationId="{353278EF-7501-46E0-BC6F-CA63EF673906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43:44.382" v="322"/>
          <ac:spMkLst>
            <pc:docMk/>
            <pc:sldMk cId="690586415" sldId="281"/>
            <ac:spMk id="40" creationId="{F5326998-025B-4685-A6F0-C8F498C3B38D}"/>
          </ac:spMkLst>
        </pc:spChg>
        <pc:picChg chg="add del mod">
          <ac:chgData name="C RICHARDS (YGG Castell-nedd)" userId="S::richardsc52@hwbcymru.net::a7b044ed-0c46-4734-944b-4d4b02776af2" providerId="AD" clId="Web-{C40875CD-18E9-7D88-2325-33A224EB3FE9}" dt="2022-09-28T14:41:12.695" v="282"/>
          <ac:picMkLst>
            <pc:docMk/>
            <pc:sldMk cId="690586415" sldId="281"/>
            <ac:picMk id="2" creationId="{2C3A7715-FBC5-23C7-E9C7-45FF9CB98BDF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4:44:02.992" v="330" actId="1076"/>
          <ac:picMkLst>
            <pc:docMk/>
            <pc:sldMk cId="690586415" sldId="281"/>
            <ac:picMk id="3" creationId="{AC4C6653-894B-F048-26F4-54852155F1BB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4:44:55.618" v="337" actId="1076"/>
          <ac:picMkLst>
            <pc:docMk/>
            <pc:sldMk cId="690586415" sldId="281"/>
            <ac:picMk id="4" creationId="{1645868A-E24E-866D-30FB-CB0646FB123F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5:44:05.194" v="1031" actId="1076"/>
          <ac:picMkLst>
            <pc:docMk/>
            <pc:sldMk cId="690586415" sldId="281"/>
            <ac:picMk id="6" creationId="{B0820CA5-617F-49D3-3632-0D550551CA39}"/>
          </ac:picMkLst>
        </pc:picChg>
        <pc:picChg chg="add del">
          <ac:chgData name="C RICHARDS (YGG Castell-nedd)" userId="S::richardsc52@hwbcymru.net::a7b044ed-0c46-4734-944b-4d4b02776af2" providerId="AD" clId="Web-{C40875CD-18E9-7D88-2325-33A224EB3FE9}" dt="2022-09-28T14:38:30.566" v="274"/>
          <ac:picMkLst>
            <pc:docMk/>
            <pc:sldMk cId="690586415" sldId="281"/>
            <ac:picMk id="9" creationId="{75554383-98AF-4A47-BB65-705FAAA4BE6A}"/>
          </ac:picMkLst>
        </pc:picChg>
        <pc:picChg chg="add del">
          <ac:chgData name="C RICHARDS (YGG Castell-nedd)" userId="S::richardsc52@hwbcymru.net::a7b044ed-0c46-4734-944b-4d4b02776af2" providerId="AD" clId="Web-{C40875CD-18E9-7D88-2325-33A224EB3FE9}" dt="2022-09-28T14:40:51.335" v="279"/>
          <ac:picMkLst>
            <pc:docMk/>
            <pc:sldMk cId="690586415" sldId="281"/>
            <ac:picMk id="22" creationId="{75554383-98AF-4A47-BB65-705FAAA4BE6A}"/>
          </ac:picMkLst>
        </pc:picChg>
      </pc:sldChg>
      <pc:sldChg chg="addSp modSp new mod ord setBg">
        <pc:chgData name="C RICHARDS (YGG Castell-nedd)" userId="S::richardsc52@hwbcymru.net::a7b044ed-0c46-4734-944b-4d4b02776af2" providerId="AD" clId="Web-{C40875CD-18E9-7D88-2325-33A224EB3FE9}" dt="2022-09-28T15:44:21.819" v="1035" actId="1076"/>
        <pc:sldMkLst>
          <pc:docMk/>
          <pc:sldMk cId="3464387243" sldId="282"/>
        </pc:sldMkLst>
        <pc:spChg chg="add mod">
          <ac:chgData name="C RICHARDS (YGG Castell-nedd)" userId="S::richardsc52@hwbcymru.net::a7b044ed-0c46-4734-944b-4d4b02776af2" providerId="AD" clId="Web-{C40875CD-18E9-7D88-2325-33A224EB3FE9}" dt="2022-09-28T14:32:53.338" v="163"/>
          <ac:spMkLst>
            <pc:docMk/>
            <pc:sldMk cId="3464387243" sldId="282"/>
            <ac:spMk id="2" creationId="{2496488B-FCA5-6C05-772B-3BA341C2FE4D}"/>
          </ac:spMkLst>
        </pc:spChg>
        <pc:spChg chg="add mod">
          <ac:chgData name="C RICHARDS (YGG Castell-nedd)" userId="S::richardsc52@hwbcymru.net::a7b044ed-0c46-4734-944b-4d4b02776af2" providerId="AD" clId="Web-{C40875CD-18E9-7D88-2325-33A224EB3FE9}" dt="2022-09-28T14:34:02.043" v="191" actId="1076"/>
          <ac:spMkLst>
            <pc:docMk/>
            <pc:sldMk cId="3464387243" sldId="282"/>
            <ac:spMk id="4" creationId="{E1228D7E-CDA6-F913-C24D-743D55287B11}"/>
          </ac:spMkLst>
        </pc:spChg>
        <pc:spChg chg="add mod">
          <ac:chgData name="C RICHARDS (YGG Castell-nedd)" userId="S::richardsc52@hwbcymru.net::a7b044ed-0c46-4734-944b-4d4b02776af2" providerId="AD" clId="Web-{C40875CD-18E9-7D88-2325-33A224EB3FE9}" dt="2022-09-28T15:24:48.154" v="783" actId="1076"/>
          <ac:spMkLst>
            <pc:docMk/>
            <pc:sldMk cId="3464387243" sldId="282"/>
            <ac:spMk id="5" creationId="{2A89DFFF-A2E3-D4CE-51DF-BF48B7E1A6FC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32:53.338" v="163"/>
          <ac:spMkLst>
            <pc:docMk/>
            <pc:sldMk cId="3464387243" sldId="282"/>
            <ac:spMk id="8" creationId="{45D37F4E-DDB4-456B-97E0-9937730A039F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4:32:53.338" v="163"/>
          <ac:spMkLst>
            <pc:docMk/>
            <pc:sldMk cId="3464387243" sldId="282"/>
            <ac:spMk id="10" creationId="{B2DD41CD-8F47-4F56-AD12-4E2FF7696987}"/>
          </ac:spMkLst>
        </pc:spChg>
        <pc:picChg chg="add mod">
          <ac:chgData name="C RICHARDS (YGG Castell-nedd)" userId="S::richardsc52@hwbcymru.net::a7b044ed-0c46-4734-944b-4d4b02776af2" providerId="AD" clId="Web-{C40875CD-18E9-7D88-2325-33A224EB3FE9}" dt="2022-09-28T15:24:50.732" v="785" actId="1076"/>
          <ac:picMkLst>
            <pc:docMk/>
            <pc:sldMk cId="3464387243" sldId="282"/>
            <ac:picMk id="3" creationId="{140878D4-D69A-930C-9250-61C00500B6BC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5:25:21.217" v="792" actId="1076"/>
          <ac:picMkLst>
            <pc:docMk/>
            <pc:sldMk cId="3464387243" sldId="282"/>
            <ac:picMk id="6" creationId="{1652D1AF-56D9-441D-2365-97551EBA071C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5:25:22.264" v="793" actId="1076"/>
          <ac:picMkLst>
            <pc:docMk/>
            <pc:sldMk cId="3464387243" sldId="282"/>
            <ac:picMk id="7" creationId="{754160B5-5715-ED2B-0D27-9E5B79C1CA69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5:44:21.819" v="1035" actId="1076"/>
          <ac:picMkLst>
            <pc:docMk/>
            <pc:sldMk cId="3464387243" sldId="282"/>
            <ac:picMk id="11" creationId="{6BD36DAB-E65E-2F9E-7E6C-B7820829262B}"/>
          </ac:picMkLst>
        </pc:picChg>
      </pc:sldChg>
      <pc:sldChg chg="new del">
        <pc:chgData name="C RICHARDS (YGG Castell-nedd)" userId="S::richardsc52@hwbcymru.net::a7b044ed-0c46-4734-944b-4d4b02776af2" providerId="AD" clId="Web-{C40875CD-18E9-7D88-2325-33A224EB3FE9}" dt="2022-09-28T15:03:48.486" v="571"/>
        <pc:sldMkLst>
          <pc:docMk/>
          <pc:sldMk cId="3671570033" sldId="283"/>
        </pc:sldMkLst>
      </pc:sldChg>
      <pc:sldChg chg="addSp delSp modSp add ord replId">
        <pc:chgData name="C RICHARDS (YGG Castell-nedd)" userId="S::richardsc52@hwbcymru.net::a7b044ed-0c46-4734-944b-4d4b02776af2" providerId="AD" clId="Web-{C40875CD-18E9-7D88-2325-33A224EB3FE9}" dt="2022-09-28T15:22:09.806" v="758"/>
        <pc:sldMkLst>
          <pc:docMk/>
          <pc:sldMk cId="3761072605" sldId="283"/>
        </pc:sldMkLst>
        <pc:spChg chg="mod">
          <ac:chgData name="C RICHARDS (YGG Castell-nedd)" userId="S::richardsc52@hwbcymru.net::a7b044ed-0c46-4734-944b-4d4b02776af2" providerId="AD" clId="Web-{C40875CD-18E9-7D88-2325-33A224EB3FE9}" dt="2022-09-28T15:14:01.187" v="651" actId="20577"/>
          <ac:spMkLst>
            <pc:docMk/>
            <pc:sldMk cId="3761072605" sldId="283"/>
            <ac:spMk id="3" creationId="{00000000-0000-0000-0000-000000000000}"/>
          </ac:spMkLst>
        </pc:spChg>
        <pc:spChg chg="add mod">
          <ac:chgData name="C RICHARDS (YGG Castell-nedd)" userId="S::richardsc52@hwbcymru.net::a7b044ed-0c46-4734-944b-4d4b02776af2" providerId="AD" clId="Web-{C40875CD-18E9-7D88-2325-33A224EB3FE9}" dt="2022-09-28T15:13:55.046" v="650" actId="20577"/>
          <ac:spMkLst>
            <pc:docMk/>
            <pc:sldMk cId="3761072605" sldId="283"/>
            <ac:spMk id="7" creationId="{F8590F64-E634-0B7A-FA14-698FCB6F8F65}"/>
          </ac:spMkLst>
        </pc:spChg>
        <pc:spChg chg="add mod">
          <ac:chgData name="C RICHARDS (YGG Castell-nedd)" userId="S::richardsc52@hwbcymru.net::a7b044ed-0c46-4734-944b-4d4b02776af2" providerId="AD" clId="Web-{C40875CD-18E9-7D88-2325-33A224EB3FE9}" dt="2022-09-28T15:19:58.351" v="734" actId="14100"/>
          <ac:spMkLst>
            <pc:docMk/>
            <pc:sldMk cId="3761072605" sldId="283"/>
            <ac:spMk id="10" creationId="{C5783E1B-7A98-11E6-1BFB-B05F01BE5979}"/>
          </ac:spMkLst>
        </pc:spChg>
        <pc:picChg chg="add mod">
          <ac:chgData name="C RICHARDS (YGG Castell-nedd)" userId="S::richardsc52@hwbcymru.net::a7b044ed-0c46-4734-944b-4d4b02776af2" providerId="AD" clId="Web-{C40875CD-18E9-7D88-2325-33A224EB3FE9}" dt="2022-09-28T15:20:15.820" v="738" actId="1076"/>
          <ac:picMkLst>
            <pc:docMk/>
            <pc:sldMk cId="3761072605" sldId="283"/>
            <ac:picMk id="4" creationId="{CDA4552D-56A7-40E8-0393-FFDBF69D9512}"/>
          </ac:picMkLst>
        </pc:picChg>
        <pc:picChg chg="del mod">
          <ac:chgData name="C RICHARDS (YGG Castell-nedd)" userId="S::richardsc52@hwbcymru.net::a7b044ed-0c46-4734-944b-4d4b02776af2" providerId="AD" clId="Web-{C40875CD-18E9-7D88-2325-33A224EB3FE9}" dt="2022-09-28T15:07:33.397" v="592"/>
          <ac:picMkLst>
            <pc:docMk/>
            <pc:sldMk cId="3761072605" sldId="283"/>
            <ac:picMk id="5" creationId="{BFD7FEA5-7107-8464-10A8-D440F15E4DE4}"/>
          </ac:picMkLst>
        </pc:picChg>
        <pc:picChg chg="add mod modCrop">
          <ac:chgData name="C RICHARDS (YGG Castell-nedd)" userId="S::richardsc52@hwbcymru.net::a7b044ed-0c46-4734-944b-4d4b02776af2" providerId="AD" clId="Web-{C40875CD-18E9-7D88-2325-33A224EB3FE9}" dt="2022-09-28T15:20:12.616" v="737"/>
          <ac:picMkLst>
            <pc:docMk/>
            <pc:sldMk cId="3761072605" sldId="283"/>
            <ac:picMk id="8" creationId="{E837DC1C-CF84-B494-B6F0-4C76EA61E526}"/>
          </ac:picMkLst>
        </pc:picChg>
        <pc:picChg chg="add mod modCrop">
          <ac:chgData name="C RICHARDS (YGG Castell-nedd)" userId="S::richardsc52@hwbcymru.net::a7b044ed-0c46-4734-944b-4d4b02776af2" providerId="AD" clId="Web-{C40875CD-18E9-7D88-2325-33A224EB3FE9}" dt="2022-09-28T15:20:17.320" v="739" actId="1076"/>
          <ac:picMkLst>
            <pc:docMk/>
            <pc:sldMk cId="3761072605" sldId="283"/>
            <ac:picMk id="9" creationId="{F5496C2A-4ACB-B4DF-53BC-F6C558109D7F}"/>
          </ac:picMkLst>
        </pc:picChg>
      </pc:sldChg>
      <pc:sldChg chg="addSp delSp modSp new mod ord setBg">
        <pc:chgData name="C RICHARDS (YGG Castell-nedd)" userId="S::richardsc52@hwbcymru.net::a7b044ed-0c46-4734-944b-4d4b02776af2" providerId="AD" clId="Web-{C40875CD-18E9-7D88-2325-33A224EB3FE9}" dt="2022-09-28T15:44:28.975" v="1036"/>
        <pc:sldMkLst>
          <pc:docMk/>
          <pc:sldMk cId="3109392765" sldId="284"/>
        </pc:sldMkLst>
        <pc:spChg chg="add mod">
          <ac:chgData name="C RICHARDS (YGG Castell-nedd)" userId="S::richardsc52@hwbcymru.net::a7b044ed-0c46-4734-944b-4d4b02776af2" providerId="AD" clId="Web-{C40875CD-18E9-7D88-2325-33A224EB3FE9}" dt="2022-09-28T15:30:42.974" v="887" actId="20577"/>
          <ac:spMkLst>
            <pc:docMk/>
            <pc:sldMk cId="3109392765" sldId="284"/>
            <ac:spMk id="3" creationId="{29D8AFE6-9FCA-9A3D-6BC8-18B79965563A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29:13.440" v="811"/>
          <ac:spMkLst>
            <pc:docMk/>
            <pc:sldMk cId="3109392765" sldId="284"/>
            <ac:spMk id="7" creationId="{42A4FC2C-047E-45A5-965D-8E1E3BF09BC6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29:16.581" v="813"/>
          <ac:spMkLst>
            <pc:docMk/>
            <pc:sldMk cId="3109392765" sldId="284"/>
            <ac:spMk id="9" creationId="{83C98ABE-055B-441F-B07E-44F97F083C39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29:16.581" v="813"/>
          <ac:spMkLst>
            <pc:docMk/>
            <pc:sldMk cId="3109392765" sldId="284"/>
            <ac:spMk id="10" creationId="{F3060C83-F051-4F0E-ABAD-AA0DFC48B218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29:16.581" v="813"/>
          <ac:spMkLst>
            <pc:docMk/>
            <pc:sldMk cId="3109392765" sldId="284"/>
            <ac:spMk id="11" creationId="{29FDB030-9B49-4CED-8CCD-4D99382388AC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29:16.581" v="813"/>
          <ac:spMkLst>
            <pc:docMk/>
            <pc:sldMk cId="3109392765" sldId="284"/>
            <ac:spMk id="13" creationId="{3783CA14-24A1-485C-8B30-D6A5D87987AD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29:16.581" v="813"/>
          <ac:spMkLst>
            <pc:docMk/>
            <pc:sldMk cId="3109392765" sldId="284"/>
            <ac:spMk id="15" creationId="{9A97C86A-04D6-40F7-AE84-31AB43E6A846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29:16.581" v="813"/>
          <ac:spMkLst>
            <pc:docMk/>
            <pc:sldMk cId="3109392765" sldId="284"/>
            <ac:spMk id="17" creationId="{FF9F2414-84E8-453E-B1F3-389FDE8192D9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29:16.581" v="813"/>
          <ac:spMkLst>
            <pc:docMk/>
            <pc:sldMk cId="3109392765" sldId="284"/>
            <ac:spMk id="19" creationId="{3ECA69A1-7536-43AC-85EF-C7106179F5ED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5:29:16.581" v="814"/>
          <ac:spMkLst>
            <pc:docMk/>
            <pc:sldMk cId="3109392765" sldId="284"/>
            <ac:spMk id="21" creationId="{32BC26D8-82FB-445E-AA49-62A77D7C1EE0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5:29:16.581" v="814"/>
          <ac:spMkLst>
            <pc:docMk/>
            <pc:sldMk cId="3109392765" sldId="284"/>
            <ac:spMk id="22" creationId="{CB44330D-EA18-4254-AA95-EB49948539B8}"/>
          </ac:spMkLst>
        </pc:spChg>
        <pc:picChg chg="add mod modCrop">
          <ac:chgData name="C RICHARDS (YGG Castell-nedd)" userId="S::richardsc52@hwbcymru.net::a7b044ed-0c46-4734-944b-4d4b02776af2" providerId="AD" clId="Web-{C40875CD-18E9-7D88-2325-33A224EB3FE9}" dt="2022-09-28T15:29:20.409" v="815" actId="1076"/>
          <ac:picMkLst>
            <pc:docMk/>
            <pc:sldMk cId="3109392765" sldId="284"/>
            <ac:picMk id="2" creationId="{4907DFDC-AEE5-D347-EDA0-3A075E5B133C}"/>
          </ac:picMkLst>
        </pc:picChg>
        <pc:picChg chg="add">
          <ac:chgData name="C RICHARDS (YGG Castell-nedd)" userId="S::richardsc52@hwbcymru.net::a7b044ed-0c46-4734-944b-4d4b02776af2" providerId="AD" clId="Web-{C40875CD-18E9-7D88-2325-33A224EB3FE9}" dt="2022-09-28T15:44:28.975" v="1036"/>
          <ac:picMkLst>
            <pc:docMk/>
            <pc:sldMk cId="3109392765" sldId="284"/>
            <ac:picMk id="5" creationId="{76BCE84D-9EC7-7244-F9B9-2FB575821179}"/>
          </ac:picMkLst>
        </pc:picChg>
      </pc:sldChg>
      <pc:sldChg chg="addSp delSp modSp new mod setBg">
        <pc:chgData name="C RICHARDS (YGG Castell-nedd)" userId="S::richardsc52@hwbcymru.net::a7b044ed-0c46-4734-944b-4d4b02776af2" providerId="AD" clId="Web-{C40875CD-18E9-7D88-2325-33A224EB3FE9}" dt="2022-09-28T15:44:42.304" v="1040" actId="1076"/>
        <pc:sldMkLst>
          <pc:docMk/>
          <pc:sldMk cId="3394198869" sldId="285"/>
        </pc:sldMkLst>
        <pc:spChg chg="add mod">
          <ac:chgData name="C RICHARDS (YGG Castell-nedd)" userId="S::richardsc52@hwbcymru.net::a7b044ed-0c46-4734-944b-4d4b02776af2" providerId="AD" clId="Web-{C40875CD-18E9-7D88-2325-33A224EB3FE9}" dt="2022-09-28T15:39:08.328" v="962" actId="20577"/>
          <ac:spMkLst>
            <pc:docMk/>
            <pc:sldMk cId="3394198869" sldId="285"/>
            <ac:spMk id="3" creationId="{882C0A2F-24AC-16C9-CD07-5E26A4E0FFBC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35:26.245" v="900"/>
          <ac:spMkLst>
            <pc:docMk/>
            <pc:sldMk cId="3394198869" sldId="285"/>
            <ac:spMk id="7" creationId="{AB8C311F-7253-4AED-9701-7FC0708C41C7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35:26.245" v="900"/>
          <ac:spMkLst>
            <pc:docMk/>
            <pc:sldMk cId="3394198869" sldId="285"/>
            <ac:spMk id="9" creationId="{FD073016-B734-483B-8953-5BADEE145112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35:26.245" v="900"/>
          <ac:spMkLst>
            <pc:docMk/>
            <pc:sldMk cId="3394198869" sldId="285"/>
            <ac:spMk id="11" creationId="{90A7EAB6-59D3-4325-8DE6-E0CA4009CE53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35:26.245" v="900"/>
          <ac:spMkLst>
            <pc:docMk/>
            <pc:sldMk cId="3394198869" sldId="285"/>
            <ac:spMk id="13" creationId="{A8D57A06-A426-446D-B02C-A2DC6B62E45E}"/>
          </ac:spMkLst>
        </pc:spChg>
        <pc:spChg chg="add del">
          <ac:chgData name="C RICHARDS (YGG Castell-nedd)" userId="S::richardsc52@hwbcymru.net::a7b044ed-0c46-4734-944b-4d4b02776af2" providerId="AD" clId="Web-{C40875CD-18E9-7D88-2325-33A224EB3FE9}" dt="2022-09-28T15:37:55.592" v="937"/>
          <ac:spMkLst>
            <pc:docMk/>
            <pc:sldMk cId="3394198869" sldId="285"/>
            <ac:spMk id="15" creationId="{8B089790-F4B6-46A7-BB28-7B74A9A9EFDC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5:37:55.592" v="937"/>
          <ac:spMkLst>
            <pc:docMk/>
            <pc:sldMk cId="3394198869" sldId="285"/>
            <ac:spMk id="23" creationId="{C681C32C-7AFC-4BB3-9088-65CBDFC5D1C2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5:37:55.592" v="937"/>
          <ac:spMkLst>
            <pc:docMk/>
            <pc:sldMk cId="3394198869" sldId="285"/>
            <ac:spMk id="25" creationId="{199C0ED0-69DE-4C31-A5CF-E2A46FD30226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5:37:55.592" v="937"/>
          <ac:spMkLst>
            <pc:docMk/>
            <pc:sldMk cId="3394198869" sldId="285"/>
            <ac:spMk id="27" creationId="{8D42B8BD-40AF-488E-8A79-D7256C917229}"/>
          </ac:spMkLst>
        </pc:spChg>
        <pc:grpChg chg="add del">
          <ac:chgData name="C RICHARDS (YGG Castell-nedd)" userId="S::richardsc52@hwbcymru.net::a7b044ed-0c46-4734-944b-4d4b02776af2" providerId="AD" clId="Web-{C40875CD-18E9-7D88-2325-33A224EB3FE9}" dt="2022-09-28T15:37:55.592" v="937"/>
          <ac:grpSpMkLst>
            <pc:docMk/>
            <pc:sldMk cId="3394198869" sldId="285"/>
            <ac:grpSpMk id="16" creationId="{9DE3F54D-33BC-4382-A2AB-5E002F0F1166}"/>
          </ac:grpSpMkLst>
        </pc:grpChg>
        <pc:picChg chg="add mod">
          <ac:chgData name="C RICHARDS (YGG Castell-nedd)" userId="S::richardsc52@hwbcymru.net::a7b044ed-0c46-4734-944b-4d4b02776af2" providerId="AD" clId="Web-{C40875CD-18E9-7D88-2325-33A224EB3FE9}" dt="2022-09-28T15:37:55.592" v="937"/>
          <ac:picMkLst>
            <pc:docMk/>
            <pc:sldMk cId="3394198869" sldId="285"/>
            <ac:picMk id="2" creationId="{EE1FC6E5-E457-91A8-C66D-D802EC649558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5:44:42.304" v="1040" actId="1076"/>
          <ac:picMkLst>
            <pc:docMk/>
            <pc:sldMk cId="3394198869" sldId="285"/>
            <ac:picMk id="5" creationId="{E783B9B4-188A-D6AF-C6C1-C6E5920CCD4C}"/>
          </ac:picMkLst>
        </pc:picChg>
      </pc:sldChg>
      <pc:sldChg chg="addSp modSp new mod setBg">
        <pc:chgData name="C RICHARDS (YGG Castell-nedd)" userId="S::richardsc52@hwbcymru.net::a7b044ed-0c46-4734-944b-4d4b02776af2" providerId="AD" clId="Web-{C40875CD-18E9-7D88-2325-33A224EB3FE9}" dt="2022-09-28T15:43:59.147" v="1029" actId="1076"/>
        <pc:sldMkLst>
          <pc:docMk/>
          <pc:sldMk cId="109495530" sldId="286"/>
        </pc:sldMkLst>
        <pc:spChg chg="add mod ord">
          <ac:chgData name="C RICHARDS (YGG Castell-nedd)" userId="S::richardsc52@hwbcymru.net::a7b044ed-0c46-4734-944b-4d4b02776af2" providerId="AD" clId="Web-{C40875CD-18E9-7D88-2325-33A224EB3FE9}" dt="2022-09-28T15:43:42.740" v="1027" actId="1076"/>
          <ac:spMkLst>
            <pc:docMk/>
            <pc:sldMk cId="109495530" sldId="286"/>
            <ac:spMk id="3" creationId="{F534EAE8-3536-180D-DD56-89414AE4B499}"/>
          </ac:spMkLst>
        </pc:spChg>
        <pc:spChg chg="add">
          <ac:chgData name="C RICHARDS (YGG Castell-nedd)" userId="S::richardsc52@hwbcymru.net::a7b044ed-0c46-4734-944b-4d4b02776af2" providerId="AD" clId="Web-{C40875CD-18E9-7D88-2325-33A224EB3FE9}" dt="2022-09-28T15:42:53.911" v="1011"/>
          <ac:spMkLst>
            <pc:docMk/>
            <pc:sldMk cId="109495530" sldId="286"/>
            <ac:spMk id="8" creationId="{870A1295-61BC-4214-AA3E-D396673024D0}"/>
          </ac:spMkLst>
        </pc:spChg>
        <pc:grpChg chg="add">
          <ac:chgData name="C RICHARDS (YGG Castell-nedd)" userId="S::richardsc52@hwbcymru.net::a7b044ed-0c46-4734-944b-4d4b02776af2" providerId="AD" clId="Web-{C40875CD-18E9-7D88-2325-33A224EB3FE9}" dt="2022-09-28T15:42:53.911" v="1011"/>
          <ac:grpSpMkLst>
            <pc:docMk/>
            <pc:sldMk cId="109495530" sldId="286"/>
            <ac:grpSpMk id="10" creationId="{0B139475-2B26-4CA9-9413-DE741E49F7BB}"/>
          </ac:grpSpMkLst>
        </pc:grpChg>
        <pc:picChg chg="add mod ord">
          <ac:chgData name="C RICHARDS (YGG Castell-nedd)" userId="S::richardsc52@hwbcymru.net::a7b044ed-0c46-4734-944b-4d4b02776af2" providerId="AD" clId="Web-{C40875CD-18E9-7D88-2325-33A224EB3FE9}" dt="2022-09-28T15:43:05.817" v="1012" actId="1076"/>
          <ac:picMkLst>
            <pc:docMk/>
            <pc:sldMk cId="109495530" sldId="286"/>
            <ac:picMk id="2" creationId="{FE7126A0-4A04-212E-A258-21FE820BADAE}"/>
          </ac:picMkLst>
        </pc:picChg>
        <pc:picChg chg="add mod">
          <ac:chgData name="C RICHARDS (YGG Castell-nedd)" userId="S::richardsc52@hwbcymru.net::a7b044ed-0c46-4734-944b-4d4b02776af2" providerId="AD" clId="Web-{C40875CD-18E9-7D88-2325-33A224EB3FE9}" dt="2022-09-28T15:43:59.147" v="1029" actId="1076"/>
          <ac:picMkLst>
            <pc:docMk/>
            <pc:sldMk cId="109495530" sldId="286"/>
            <ac:picMk id="5" creationId="{1D680994-173B-3D64-5469-12CE78E09ADE}"/>
          </ac:picMkLst>
        </pc:picChg>
      </pc:sldChg>
    </pc:docChg>
  </pc:docChgLst>
  <pc:docChgLst>
    <pc:chgData name="S Stephens (YGG Castell-nedd)" userId="S::stephenss17@hwbcymru.net::dc188d1a-896d-4c7f-9c1b-a93cd37ddceb" providerId="AD" clId="Web-{E6E3B994-8980-0F88-E4BF-4FAA21674348}"/>
    <pc:docChg chg="modSld">
      <pc:chgData name="S Stephens (YGG Castell-nedd)" userId="S::stephenss17@hwbcymru.net::dc188d1a-896d-4c7f-9c1b-a93cd37ddceb" providerId="AD" clId="Web-{E6E3B994-8980-0F88-E4BF-4FAA21674348}" dt="2023-09-22T08:59:09.961" v="43" actId="20577"/>
      <pc:docMkLst>
        <pc:docMk/>
      </pc:docMkLst>
      <pc:sldChg chg="modSp">
        <pc:chgData name="S Stephens (YGG Castell-nedd)" userId="S::stephenss17@hwbcymru.net::dc188d1a-896d-4c7f-9c1b-a93cd37ddceb" providerId="AD" clId="Web-{E6E3B994-8980-0F88-E4BF-4FAA21674348}" dt="2023-09-22T08:58:49.788" v="24" actId="20577"/>
        <pc:sldMkLst>
          <pc:docMk/>
          <pc:sldMk cId="3895084098" sldId="256"/>
        </pc:sldMkLst>
        <pc:spChg chg="mod">
          <ac:chgData name="S Stephens (YGG Castell-nedd)" userId="S::stephenss17@hwbcymru.net::dc188d1a-896d-4c7f-9c1b-a93cd37ddceb" providerId="AD" clId="Web-{E6E3B994-8980-0F88-E4BF-4FAA21674348}" dt="2023-09-22T08:58:49.788" v="24" actId="20577"/>
          <ac:spMkLst>
            <pc:docMk/>
            <pc:sldMk cId="3895084098" sldId="256"/>
            <ac:spMk id="3" creationId="{00000000-0000-0000-0000-000000000000}"/>
          </ac:spMkLst>
        </pc:spChg>
      </pc:sldChg>
      <pc:sldChg chg="delSp modSp">
        <pc:chgData name="S Stephens (YGG Castell-nedd)" userId="S::stephenss17@hwbcymru.net::dc188d1a-896d-4c7f-9c1b-a93cd37ddceb" providerId="AD" clId="Web-{E6E3B994-8980-0F88-E4BF-4FAA21674348}" dt="2023-09-22T08:59:09.961" v="43" actId="20577"/>
        <pc:sldMkLst>
          <pc:docMk/>
          <pc:sldMk cId="3761072605" sldId="283"/>
        </pc:sldMkLst>
        <pc:spChg chg="mod">
          <ac:chgData name="S Stephens (YGG Castell-nedd)" userId="S::stephenss17@hwbcymru.net::dc188d1a-896d-4c7f-9c1b-a93cd37ddceb" providerId="AD" clId="Web-{E6E3B994-8980-0F88-E4BF-4FAA21674348}" dt="2023-09-22T08:59:09.961" v="43" actId="20577"/>
          <ac:spMkLst>
            <pc:docMk/>
            <pc:sldMk cId="3761072605" sldId="283"/>
            <ac:spMk id="3" creationId="{00000000-0000-0000-0000-000000000000}"/>
          </ac:spMkLst>
        </pc:spChg>
        <pc:picChg chg="del">
          <ac:chgData name="S Stephens (YGG Castell-nedd)" userId="S::stephenss17@hwbcymru.net::dc188d1a-896d-4c7f-9c1b-a93cd37ddceb" providerId="AD" clId="Web-{E6E3B994-8980-0F88-E4BF-4FAA21674348}" dt="2023-09-22T08:58:54.366" v="25"/>
          <ac:picMkLst>
            <pc:docMk/>
            <pc:sldMk cId="3761072605" sldId="283"/>
            <ac:picMk id="4" creationId="{CDA4552D-56A7-40E8-0393-FFDBF69D9512}"/>
          </ac:picMkLst>
        </pc:picChg>
        <pc:picChg chg="del">
          <ac:chgData name="S Stephens (YGG Castell-nedd)" userId="S::stephenss17@hwbcymru.net::dc188d1a-896d-4c7f-9c1b-a93cd37ddceb" providerId="AD" clId="Web-{E6E3B994-8980-0F88-E4BF-4FAA21674348}" dt="2023-09-22T08:58:56.319" v="26"/>
          <ac:picMkLst>
            <pc:docMk/>
            <pc:sldMk cId="3761072605" sldId="283"/>
            <ac:picMk id="9" creationId="{F5496C2A-4ACB-B4DF-53BC-F6C558109D7F}"/>
          </ac:picMkLst>
        </pc:picChg>
        <pc:picChg chg="del">
          <ac:chgData name="S Stephens (YGG Castell-nedd)" userId="S::stephenss17@hwbcymru.net::dc188d1a-896d-4c7f-9c1b-a93cd37ddceb" providerId="AD" clId="Web-{E6E3B994-8980-0F88-E4BF-4FAA21674348}" dt="2023-09-22T08:58:58.226" v="27"/>
          <ac:picMkLst>
            <pc:docMk/>
            <pc:sldMk cId="3761072605" sldId="283"/>
            <ac:picMk id="11" creationId="{26375E7D-C785-3120-C140-9D4BA7D001DC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10354 9290 16383 0 0,'5'0'0'0'0,"7"0"0"0"0,6 0 0 0 0,5 0 0 0 0,9 0 0 0 0,9 0 0 0 0,13 0 0 0 0,22 0 0 0 0,19 0 0 0 0,8 0 0 0 0,0 0 0 0 0,5 0 0 0 0,-7 6 0 0 0,-10 2 0 0 0,-10-1 0 0 0,-15-1 0 0 0,-18-1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10331 10489 16383 0 0,'15'0'0'0'0,"20"0"0"0"0,24 0 0 0 0,33 0 0 0 0,31 0 0 0 0,29 0 0 0 0,4 0 0 0 0,-4 0 0 0 0,-18 0 0 0 0,-21 0 0 0 0,-26 0 0 0 0,-26 0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10378 12249 16383 0 0,'5'0'0'0'0,"6"0"0"0"0,13 0 0 0 0,16 0 0 0 0,11 0 0 0 0,14 0 0 0 0,4 0 0 0 0,6 0 0 0 0,6-5 0 0 0,-2-2 0 0 0,-8 1 0 0 0,-12 1 0 0 0,-10 1 0 0 0,-9 2 0 0 0,-6 1 0 0 0,-4 0 0 0 0,-2 1 0 0 0,0 0 0 0 0,-1 1 0 0 0,1-1 0 0 0,5 0 0 0 0,8 0 0 0 0,6-5 0 0 0,6-1 0 0 0,-1-5 0 0 0,-5-1 0 0 0,-15 2 0 0 0,-18-2 0 0 0,-12 0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10354 12854 16383 0 0,'0'-5'0'0'0,"15"-2"0"0"0,31-5 0 0 0,21 1 0 0 0,26-10 0 0 0,7 1 0 0 0,-4 3 0 0 0,-13 4 0 0 0,-15 4 0 0 0,-16 4 0 0 0,-10 3 0 0 0,3-3 0 0 0,8-1 0 0 0,16-5 0 0 0,16 0 0 0 0,4 2 0 0 0,1 2 0 0 0,-8 2 0 0 0,-20 3 0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10307 13437 16383 0 0,'5'0'0'0'0,"7"0"0"0"0,6 0 0 0 0,5 0 0 0 0,14 0 0 0 0,11 0 0 0 0,12 0 0 0 0,21 0 0 0 0,13 0 0 0 0,-1 0 0 0 0,-1 0 0 0 0,-6 0 0 0 0,-1 0 0 0 0,-12 0 0 0 0,-12-5 0 0 0,-12-2 0 0 0,-9 0 0 0 0,-6 1 0 0 0,-4 3 0 0 0,-3 0 0 0 0,1 2 0 0 0,-1 1 0 0 0,-4 0 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17692 13907 16383 0 0,'15'0'0'0'0,"20"0"0"0"0,15 0 0 0 0,13-5 0 0 0,1-2 0 0 0,-5 0 0 0 0,-7 2 0 0 0,-8 1 0 0 0,-6 2 0 0 0,-6 0 0 0 0,-2 2 0 0 0,-1 0 0 0 0,-1 0 0 0 0,0 0 0 0 0,6 1 0 0 0,1-1 0 0 0,1 0 0 0 0,-2 0 0 0 0,-1 0 0 0 0,-6 5 0 0 0,-2 2 0 0 0,-2 0 0 0 0,2-1 0 0 0,1-3 0 0 0,-4-1 0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6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10378 11588 16383 0 0,'10'0'0'0'0,"28"0"0"0"0,19 0 0 0 0,14 0 0 0 0,0 0 0 0 0,-7 0 0 0 0,-4-5 0 0 0,-8-1 0 0 0,-7-1 0 0 0,-6 2 0 0 0,0 1 0 0 0,4-3 0 0 0,-1-1 0 0 0,-2 1 0 0 0,-3 2 0 0 0,-3 2 0 0 0,-2 1 0 0 0,4 1 0 0 0,-5-5 0 0 0,-2 0 0 0 0,-1 0 0 0 0,-5 1 0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7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10448 13852 16383 0 0,'5'0'0'0'0,"12"5"0"0"0,8 2 0 0 0,5-1 0 0 0,2-1 0 0 0,-4 3 0 0 0,-2 1 0 0 0,-1-2 0 0 0,2-1 0 0 0,0-3 0 0 0,1-1 0 0 0,0-1 0 0 0,2 0 0 0 0,-1-2 0 0 0,1 1 0 0 0,0 0 0 0 0,-1-1 0 0 0,0 1 0 0 0,1 0 0 0 0,0 0 0 0 0,0 0 0 0 0,-1 0 0 0 0,1 0 0 0 0,0 0 0 0 0,-1 0 0 0 0,1 0 0 0 0,0 0 0 0 0,-1 0 0 0 0,1 0 0 0 0,0 0 0 0 0,-6 0 0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8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17809 9337 16383 0 0,'5'0'0'0'0,"12"0"0"0"0,8 0 0 0 0,5 0 0 0 0,7 0 0 0 0,3 0 0 0 0,-1 0 0 0 0,-2 0 0 0 0,-2 0 0 0 0,3 0 0 0 0,0 0 0 0 0,-1 0 0 0 0,-3 0 0 0 0,4 0 0 0 0,0 0 0 0 0,-1 0 0 0 0,-2 0 0 0 0,-2 0 0 0 0,-1 0 0 0 0,-2 0 0 0 0,0 0 0 0 0,0 0 0 0 0,-1 0 0 0 0,0 0 0 0 0,-4 14 0 0 0,-8 4 0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69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17739 12840 16383 0 0,'5'0'0'0'0,"7"0"0"0"0,6 0 0 0 0,10 0 0 0 0,6 0 0 0 0,1 0 0 0 0,1 0 0 0 0,-1 0 0 0 0,-2 0 0 0 0,-1 0 0 0 0,-1 0 0 0 0,-1 0 0 0 0,0 0 0 0 0,-1 0 0 0 0,1 0 0 0 0,-1 0 0 0 0,0 0 0 0 0,0 0 0 0 0,1 0 0 0 0,-1 0 0 0 0,1 0 0 0 0,0 0 0 0 0,-1 0 0 0 0,1 0 0 0 0,0 0 0 0 0,-1 0 0 0 0,1 0 0 0 0,0 0 0 0 0,-1 0 0 0 0,1 0 0 0 0,-5-13 0 0 0,-7-6 0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70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17809 13409 16383 0 0,'5'0'0'0'0,"12"0"0"0"0,13 0 0 0 0,12 0 0 0 0,13 0 0 0 0,8 0 0 0 0,12 0 0 0 0,10 0 0 0 0,0 0 0 0 0,-9 0 0 0 0,-13 0 0 0 0,-17-5 0 0 0,-11-2 0 0 0,-8-4 0 0 0,-1-1 0 0 0,-2-3 0 0 0,-4-4 0 0 0,0 1 0 0 0,0 4 0 0 0,3 4 0 0 0,3 4 0 0 0,1 3 0 0 0,-4-4 0 0 0,-5 1 0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71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17339 13829 16383 0 0,'5'0'0'0'0,"7"0"0"0"0,6 0 0 0 0,5 0 0 0 0,4 0 0 0 0,3 0 0 0 0,0 0 0 0 0,1 0 0 0 0,0 0 0 0 0,0 0 0 0 0,-1 0 0 0 0,0 0 0 0 0,0 0 0 0 0,4 0 0 0 0,3 0 0 0 0,-1 0 0 0 0,3 0 0 0 0,1 0 0 0 0,-1 0 0 0 0,2 0 0 0 0,-1 0 0 0 0,-1 0 0 0 0,-9 0 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72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12823 8749 16383 0 0,'6'0'0'0'0,"5"0"0"0"0,7 0 0 0 0,6 0 0 0 0,2 0 0 0 0,3 0 0 0 0,1 0 0 0 0,1 0 0 0 0,-1 0 0 0 0,1 0 0 0 0,-5 0 0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3-09-20T15:55:06.87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12000 8749 16383 0 0,'5'0'0'0'0,"7"0"0"0"0,6 0 0 0 0,6 0 0 0 0,3 0 0 0 0,2 0 0 0 0,1 0 0 0 0,0 0 0 0 0,1 0 0 0 0,0 0 0 0 0,-6 5 0 0 0,-1 2 0 0 0,-1-1 0 0 0,-3 3 0 0 0,-6 2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746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907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29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681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21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51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91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623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31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50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209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7B9C6-F268-4D73-B7D1-463F819E8A33}" type="datetimeFigureOut">
              <a:rPr lang="en-GB" smtClean="0"/>
              <a:t>09/10/2023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7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13" Type="http://schemas.openxmlformats.org/officeDocument/2006/relationships/image" Target="../media/image29.png"/><Relationship Id="rId18" Type="http://schemas.openxmlformats.org/officeDocument/2006/relationships/customXml" Target="../ink/ink7.xml"/><Relationship Id="rId26" Type="http://schemas.openxmlformats.org/officeDocument/2006/relationships/customXml" Target="../ink/ink11.xml"/><Relationship Id="rId3" Type="http://schemas.openxmlformats.org/officeDocument/2006/relationships/image" Target="../media/image24.png"/><Relationship Id="rId21" Type="http://schemas.openxmlformats.org/officeDocument/2006/relationships/image" Target="../media/image33.png"/><Relationship Id="rId7" Type="http://schemas.openxmlformats.org/officeDocument/2006/relationships/image" Target="../media/image260.png"/><Relationship Id="rId12" Type="http://schemas.openxmlformats.org/officeDocument/2006/relationships/customXml" Target="../ink/ink4.xml"/><Relationship Id="rId17" Type="http://schemas.openxmlformats.org/officeDocument/2006/relationships/image" Target="../media/image31.png"/><Relationship Id="rId25" Type="http://schemas.openxmlformats.org/officeDocument/2006/relationships/image" Target="../media/image35.png"/><Relationship Id="rId33" Type="http://schemas.openxmlformats.org/officeDocument/2006/relationships/image" Target="../media/image39.png"/><Relationship Id="rId2" Type="http://schemas.openxmlformats.org/officeDocument/2006/relationships/image" Target="../media/image14.png"/><Relationship Id="rId16" Type="http://schemas.openxmlformats.org/officeDocument/2006/relationships/customXml" Target="../ink/ink6.xml"/><Relationship Id="rId20" Type="http://schemas.openxmlformats.org/officeDocument/2006/relationships/customXml" Target="../ink/ink8.xml"/><Relationship Id="rId29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.xml"/><Relationship Id="rId11" Type="http://schemas.openxmlformats.org/officeDocument/2006/relationships/image" Target="../media/image28.png"/><Relationship Id="rId24" Type="http://schemas.openxmlformats.org/officeDocument/2006/relationships/customXml" Target="../ink/ink10.xml"/><Relationship Id="rId32" Type="http://schemas.openxmlformats.org/officeDocument/2006/relationships/customXml" Target="../ink/ink14.xml"/><Relationship Id="rId5" Type="http://schemas.openxmlformats.org/officeDocument/2006/relationships/image" Target="../media/image26.png"/><Relationship Id="rId15" Type="http://schemas.openxmlformats.org/officeDocument/2006/relationships/image" Target="../media/image30.png"/><Relationship Id="rId23" Type="http://schemas.openxmlformats.org/officeDocument/2006/relationships/image" Target="../media/image34.png"/><Relationship Id="rId28" Type="http://schemas.openxmlformats.org/officeDocument/2006/relationships/customXml" Target="../ink/ink12.xml"/><Relationship Id="rId10" Type="http://schemas.openxmlformats.org/officeDocument/2006/relationships/customXml" Target="../ink/ink3.xml"/><Relationship Id="rId19" Type="http://schemas.openxmlformats.org/officeDocument/2006/relationships/image" Target="../media/image32.png"/><Relationship Id="rId31" Type="http://schemas.openxmlformats.org/officeDocument/2006/relationships/image" Target="../media/image38.png"/><Relationship Id="rId4" Type="http://schemas.openxmlformats.org/officeDocument/2006/relationships/image" Target="../media/image25.png"/><Relationship Id="rId9" Type="http://schemas.openxmlformats.org/officeDocument/2006/relationships/image" Target="../media/image27.png"/><Relationship Id="rId14" Type="http://schemas.openxmlformats.org/officeDocument/2006/relationships/customXml" Target="../ink/ink5.xml"/><Relationship Id="rId22" Type="http://schemas.openxmlformats.org/officeDocument/2006/relationships/customXml" Target="../ink/ink9.xml"/><Relationship Id="rId27" Type="http://schemas.openxmlformats.org/officeDocument/2006/relationships/image" Target="../media/image36.png"/><Relationship Id="rId30" Type="http://schemas.openxmlformats.org/officeDocument/2006/relationships/customXml" Target="../ink/ink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30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inbibleteaching.com/2010/03/05/a-leap-of-faith/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rgbClr val="FF3737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64729" y="980728"/>
            <a:ext cx="7416824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600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/>
              </a:rPr>
              <a:t>Croeso</a:t>
            </a:r>
            <a:r>
              <a:rPr lang="en-GB"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/>
              </a:rPr>
              <a:t> </a:t>
            </a:r>
            <a:endParaRPr lang="en-GB" sz="60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CRInfant" panose="02010503020300020003" pitchFamily="2" charset="0"/>
            </a:endParaRPr>
          </a:p>
          <a:p>
            <a:pPr algn="ctr"/>
            <a:r>
              <a:rPr lang="en-GB" sz="600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/>
              </a:rPr>
              <a:t>i</a:t>
            </a:r>
            <a:r>
              <a:rPr lang="en-GB"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/>
              </a:rPr>
              <a:t> </a:t>
            </a:r>
            <a:endParaRPr lang="en-GB" sz="60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CRInfant" panose="02010503020300020003" pitchFamily="2" charset="0"/>
            </a:endParaRPr>
          </a:p>
          <a:p>
            <a:pPr algn="ctr"/>
            <a:r>
              <a:rPr lang="en-GB" sz="600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/>
              </a:rPr>
              <a:t>Flynyddoedd</a:t>
            </a:r>
            <a:r>
              <a:rPr lang="en-GB" sz="60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/>
              </a:rPr>
              <a:t> 5 a 6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84" y="548680"/>
            <a:ext cx="119010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46249"/>
            <a:ext cx="1189037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 descr="A picture containing toy, colorful&#10;&#10;Description automatically generated">
            <a:extLst>
              <a:ext uri="{FF2B5EF4-FFF2-40B4-BE49-F238E27FC236}">
                <a16:creationId xmlns:a16="http://schemas.microsoft.com/office/drawing/2014/main" id="{BFD7FEA5-7107-8464-10A8-D440F15E4D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492" y="3927926"/>
            <a:ext cx="8285017" cy="25350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5084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2" y="116632"/>
            <a:ext cx="8928992" cy="6624736"/>
          </a:xfrm>
          <a:prstGeom prst="rect">
            <a:avLst/>
          </a:prstGeom>
          <a:solidFill>
            <a:srgbClr val="FF3737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27223" y="1901066"/>
            <a:ext cx="6204551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Mrs Appleby 5 – 6 A</a:t>
            </a:r>
            <a:endParaRPr lang="en-US" sz="5400" dirty="0">
              <a:solidFill>
                <a:schemeClr val="bg1"/>
              </a:solidFill>
              <a:latin typeface="Calibri"/>
              <a:cs typeface="Calibri"/>
            </a:endParaRPr>
          </a:p>
          <a:p>
            <a:pPr algn="ctr"/>
            <a:endParaRPr lang="en-GB" sz="5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lt"/>
              <a:cs typeface="+mn-lt"/>
            </a:endParaRPr>
          </a:p>
          <a:p>
            <a:pPr algn="ctr"/>
            <a:endParaRPr lang="en-GB" sz="5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lt"/>
              <a:cs typeface="+mn-lt"/>
            </a:endParaRPr>
          </a:p>
          <a:p>
            <a:pPr algn="ctr"/>
            <a:endParaRPr lang="en-GB" sz="54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cs typeface="Calibri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84" y="548680"/>
            <a:ext cx="119010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46249"/>
            <a:ext cx="1189037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8590F64-E634-0B7A-FA14-698FCB6F8F65}"/>
              </a:ext>
            </a:extLst>
          </p:cNvPr>
          <p:cNvSpPr txBox="1"/>
          <p:nvPr/>
        </p:nvSpPr>
        <p:spPr>
          <a:xfrm>
            <a:off x="852064" y="3430647"/>
            <a:ext cx="5774736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5400" dirty="0">
                <a:solidFill>
                  <a:srgbClr val="FFFFFF"/>
                </a:solidFill>
                <a:latin typeface="Calibri"/>
                <a:cs typeface="Calibri"/>
              </a:rPr>
              <a:t>Mr Richards </a:t>
            </a:r>
            <a:r>
              <a:rPr lang="en-GB" sz="5400" dirty="0">
                <a:solidFill>
                  <a:schemeClr val="bg1"/>
                </a:solidFill>
                <a:latin typeface="Calibri"/>
                <a:cs typeface="Calibri"/>
              </a:rPr>
              <a:t>5 – 6</a:t>
            </a:r>
            <a:r>
              <a:rPr lang="en-GB" sz="5400" dirty="0">
                <a:solidFill>
                  <a:srgbClr val="FFFFFF"/>
                </a:solidFill>
                <a:latin typeface="Calibri"/>
                <a:cs typeface="Calibri"/>
              </a:rPr>
              <a:t> R</a:t>
            </a:r>
            <a:endParaRPr lang="en-US" sz="5400" dirty="0">
              <a:latin typeface="Calibri"/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783E1B-7A98-11E6-1BFB-B05F01BE5979}"/>
              </a:ext>
            </a:extLst>
          </p:cNvPr>
          <p:cNvSpPr txBox="1"/>
          <p:nvPr/>
        </p:nvSpPr>
        <p:spPr>
          <a:xfrm>
            <a:off x="1721922" y="593766"/>
            <a:ext cx="579911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000" b="1" err="1">
                <a:cs typeface="Calibri"/>
              </a:rPr>
              <a:t>Athrawon</a:t>
            </a:r>
            <a:r>
              <a:rPr lang="en-US" sz="4000" b="1">
                <a:cs typeface="Calibri"/>
              </a:rPr>
              <a:t> / Class Teachers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779EE8-B2D4-902A-9752-D615DC405FB9}"/>
              </a:ext>
            </a:extLst>
          </p:cNvPr>
          <p:cNvSpPr txBox="1"/>
          <p:nvPr/>
        </p:nvSpPr>
        <p:spPr>
          <a:xfrm>
            <a:off x="1012298" y="4616375"/>
            <a:ext cx="532608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5400" dirty="0">
                <a:solidFill>
                  <a:srgbClr val="FFFFFF"/>
                </a:solidFill>
                <a:latin typeface="Calibri"/>
                <a:cs typeface="Calibri"/>
              </a:rPr>
              <a:t>Mr Davies </a:t>
            </a:r>
            <a:r>
              <a:rPr lang="en-GB" sz="5400" dirty="0">
                <a:solidFill>
                  <a:schemeClr val="bg1"/>
                </a:solidFill>
                <a:latin typeface="Calibri"/>
                <a:cs typeface="Calibri"/>
              </a:rPr>
              <a:t>5 – 6</a:t>
            </a:r>
            <a:r>
              <a:rPr lang="en-GB" sz="5400" dirty="0">
                <a:solidFill>
                  <a:srgbClr val="FFFFFF"/>
                </a:solidFill>
                <a:latin typeface="Calibri"/>
                <a:cs typeface="Calibri"/>
              </a:rPr>
              <a:t> D</a:t>
            </a:r>
            <a:endParaRPr lang="en-US" sz="5400" dirty="0">
              <a:latin typeface="Calibri"/>
              <a:cs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1072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41" name="Isosceles Triangle 104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3" name="Isosceles Triangle 104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21262" y="643467"/>
            <a:ext cx="8312825" cy="5931319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493453" y="1001103"/>
            <a:ext cx="8094750" cy="93641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defTabSz="640080">
              <a:spcAft>
                <a:spcPts val="600"/>
              </a:spcAft>
            </a:pPr>
            <a:r>
              <a:rPr lang="en-GB" sz="1750" b="1" u="sng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Amcanion</a:t>
            </a:r>
            <a:r>
              <a:rPr lang="en-GB" sz="1750" b="1" u="sng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y </a:t>
            </a:r>
            <a:r>
              <a:rPr lang="en-GB" sz="1750" b="1" u="sng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cyfarfod</a:t>
            </a:r>
            <a:r>
              <a:rPr lang="en-GB" sz="1750" b="1" u="sng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/ </a:t>
            </a:r>
            <a:r>
              <a:rPr lang="en-GB" sz="1750" b="1" i="1" u="sng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Aims of the meeting</a:t>
            </a:r>
            <a:endParaRPr lang="en-GB" sz="1750" b="1" i="1" u="sng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defTabSz="640080">
              <a:spcAft>
                <a:spcPts val="600"/>
              </a:spcAft>
            </a:pPr>
            <a:endParaRPr lang="en-GB" sz="1750" b="1" i="1" u="sng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Cwricwlwm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newydd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/ New curriculum</a:t>
            </a:r>
            <a:endParaRPr lang="en-GB" sz="1750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Ethos a 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Gweledigaeth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yr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Ysgol / </a:t>
            </a:r>
            <a:r>
              <a:rPr lang="en-GB" sz="1750" i="1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School’s Ethos.</a:t>
            </a:r>
            <a:endParaRPr lang="en-GB" sz="1750" kern="1200">
              <a:solidFill>
                <a:schemeClr val="accent4">
                  <a:lumMod val="75000"/>
                </a:schemeClr>
              </a:solidFill>
              <a:latin typeface="+mn-lt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Diogelu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/</a:t>
            </a:r>
            <a:r>
              <a:rPr lang="en-GB" sz="1750" i="1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Safeguarding.</a:t>
            </a:r>
            <a:endParaRPr lang="en-GB" sz="1750" i="1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Trafod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trefn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y 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Dydd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/</a:t>
            </a:r>
            <a:r>
              <a:rPr lang="en-GB" sz="1750" i="1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Discuss the Daily Timetable</a:t>
            </a:r>
            <a:endParaRPr lang="en-GB" sz="1750" i="1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Llyfrau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darllen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/ Reading books</a:t>
            </a:r>
            <a:endParaRPr lang="en-GB" sz="1750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Arian Cinio ac 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ati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/</a:t>
            </a:r>
            <a:r>
              <a:rPr lang="en-GB" sz="1750" i="1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Dinner Money etc.</a:t>
            </a:r>
            <a:endParaRPr lang="en-GB" sz="1750" kern="1200">
              <a:solidFill>
                <a:schemeClr val="accent4">
                  <a:lumMod val="75000"/>
                </a:schemeClr>
              </a:solidFill>
              <a:latin typeface="+mn-lt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err="1">
                <a:solidFill>
                  <a:schemeClr val="accent4">
                    <a:lumMod val="75000"/>
                  </a:schemeClr>
                </a:solidFill>
                <a:latin typeface="Calibri"/>
                <a:cs typeface="Calibri"/>
              </a:rPr>
              <a:t>Alergeddau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/ Allergies</a:t>
            </a:r>
            <a:endParaRPr lang="en-GB" sz="1750" i="1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Ymarfer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Corff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/</a:t>
            </a:r>
            <a:r>
              <a:rPr lang="en-GB" sz="1750" i="1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Physical Education.</a:t>
            </a:r>
            <a:endParaRPr lang="en-GB" sz="1750" i="1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i="1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Geiriau</a:t>
            </a:r>
            <a:r>
              <a:rPr lang="en-GB" sz="1750" i="1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</a:t>
            </a:r>
            <a:r>
              <a:rPr lang="en-GB" sz="1750" i="1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targed</a:t>
            </a:r>
            <a:r>
              <a:rPr lang="en-GB" sz="1750" i="1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/ Target words</a:t>
            </a:r>
            <a:endParaRPr lang="en-GB" sz="1750" i="1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Gwisg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 Ysgol /</a:t>
            </a:r>
            <a:r>
              <a:rPr lang="en-GB" sz="1750" i="1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School Uniform.</a:t>
            </a:r>
            <a:endParaRPr lang="en-GB" sz="1750" i="1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Meddyginiaeth</a:t>
            </a:r>
            <a:r>
              <a:rPr lang="en-US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 / Medicine</a:t>
            </a:r>
            <a:endParaRPr lang="en-US" sz="1750" kern="1200">
              <a:solidFill>
                <a:schemeClr val="accent4">
                  <a:lumMod val="75000"/>
                </a:schemeClr>
              </a:solidFill>
              <a:latin typeface="+mn-lt"/>
              <a:ea typeface="+mn-lt"/>
              <a:cs typeface="+mn-lt"/>
            </a:endParaRPr>
          </a:p>
          <a:p>
            <a:pPr marL="200025" indent="-200025" defTabSz="640080">
              <a:spcAft>
                <a:spcPts val="600"/>
              </a:spcAft>
              <a:buFont typeface="Arial,Sans-Serif" panose="020B0604020202020204" pitchFamily="34" charset="0"/>
              <a:buChar char="•"/>
            </a:pP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Tudalen 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Trydar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/</a:t>
            </a:r>
            <a:r>
              <a:rPr lang="en-GB" sz="1750" i="1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ea"/>
                <a:cs typeface="Calibri"/>
              </a:rPr>
              <a:t>Twitter page.</a:t>
            </a:r>
            <a:endParaRPr lang="en-GB" sz="1750" i="1" kern="1200">
              <a:solidFill>
                <a:schemeClr val="accent4">
                  <a:lumMod val="75000"/>
                </a:schemeClr>
              </a:solidFill>
              <a:latin typeface="Calibri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,Sans-Serif" panose="020B0604020202020204" pitchFamily="34" charset="0"/>
              <a:buChar char="•"/>
            </a:pPr>
            <a:r>
              <a:rPr lang="en-GB" sz="1750" err="1">
                <a:solidFill>
                  <a:schemeClr val="accent4">
                    <a:lumMod val="75000"/>
                  </a:schemeClr>
                </a:solidFill>
                <a:latin typeface="Calibri"/>
                <a:ea typeface="+mn-lt"/>
                <a:cs typeface="+mn-lt"/>
              </a:rPr>
              <a:t>Trydiau</a:t>
            </a:r>
            <a:r>
              <a:rPr lang="en-GB" sz="1750">
                <a:solidFill>
                  <a:schemeClr val="accent4">
                    <a:lumMod val="75000"/>
                  </a:schemeClr>
                </a:solidFill>
                <a:latin typeface="Calibri"/>
                <a:ea typeface="+mn-lt"/>
                <a:cs typeface="+mn-lt"/>
              </a:rPr>
              <a:t> 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lt"/>
                <a:cs typeface="+mn-lt"/>
              </a:rPr>
              <a:t>preswyl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lt"/>
                <a:cs typeface="+mn-lt"/>
              </a:rPr>
              <a:t> </a:t>
            </a:r>
            <a:r>
              <a:rPr lang="en-GB" sz="1750" kern="1200" err="1">
                <a:solidFill>
                  <a:schemeClr val="accent4">
                    <a:lumMod val="75000"/>
                  </a:schemeClr>
                </a:solidFill>
                <a:latin typeface="Calibri"/>
                <a:ea typeface="+mn-lt"/>
                <a:cs typeface="+mn-lt"/>
              </a:rPr>
              <a:t>Llangrannog</a:t>
            </a:r>
            <a:r>
              <a:rPr lang="en-GB" sz="1750" kern="1200">
                <a:solidFill>
                  <a:schemeClr val="accent4">
                    <a:lumMod val="75000"/>
                  </a:schemeClr>
                </a:solidFill>
                <a:latin typeface="Calibri"/>
                <a:ea typeface="+mn-lt"/>
                <a:cs typeface="+mn-lt"/>
              </a:rPr>
              <a:t> residential </a:t>
            </a:r>
            <a:r>
              <a:rPr lang="en-GB" sz="1750">
                <a:solidFill>
                  <a:schemeClr val="accent4">
                    <a:lumMod val="75000"/>
                  </a:schemeClr>
                </a:solidFill>
                <a:latin typeface="Calibri"/>
                <a:ea typeface="+mn-lt"/>
                <a:cs typeface="+mn-lt"/>
              </a:rPr>
              <a:t>stay</a:t>
            </a:r>
            <a:endParaRPr lang="en-US" sz="1750" kern="1200">
              <a:solidFill>
                <a:schemeClr val="accent4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50" kern="1200">
              <a:solidFill>
                <a:schemeClr val="tx1"/>
              </a:solidFill>
              <a:latin typeface="Calibri"/>
              <a:ea typeface="+mn-lt"/>
              <a:cs typeface="+mn-lt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50" i="1" kern="1200">
              <a:solidFill>
                <a:schemeClr val="tx1"/>
              </a:solidFill>
              <a:latin typeface="Calibri"/>
              <a:ea typeface="+mn-ea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750" i="1" kern="1200">
              <a:solidFill>
                <a:schemeClr val="tx1"/>
              </a:solidFill>
              <a:latin typeface="SassoonCRInfant" panose="02010503020300020003" pitchFamily="2" charset="0"/>
              <a:ea typeface="+mn-ea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750" kern="1200">
              <a:solidFill>
                <a:schemeClr val="tx1"/>
              </a:solidFill>
              <a:latin typeface="SassoonCRInfant" panose="02010503020300020003" pitchFamily="2" charset="0"/>
              <a:ea typeface="+mn-ea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750" kern="1200">
              <a:solidFill>
                <a:schemeClr val="tx1"/>
              </a:solidFill>
              <a:latin typeface="SassoonCRInfant" panose="02010503020300020003" pitchFamily="2" charset="0"/>
              <a:ea typeface="+mn-ea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750" i="1" kern="1200">
              <a:solidFill>
                <a:schemeClr val="tx1"/>
              </a:solidFill>
              <a:latin typeface="SassoonCRInfant" panose="02010503020300020003" pitchFamily="2" charset="0"/>
              <a:ea typeface="+mn-ea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750" i="1" kern="1200">
              <a:solidFill>
                <a:schemeClr val="tx1"/>
              </a:solidFill>
              <a:latin typeface="SassoonCRInfant" panose="02010503020300020003" pitchFamily="2" charset="0"/>
              <a:ea typeface="+mn-ea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,Sans-Serif" panose="020B0604020202020204" pitchFamily="34" charset="0"/>
              <a:buChar char="•"/>
            </a:pPr>
            <a:endParaRPr lang="en-GB" sz="1750" i="1" kern="1200">
              <a:solidFill>
                <a:schemeClr val="tx1"/>
              </a:solidFill>
              <a:latin typeface="Calibri"/>
              <a:ea typeface="+mn-ea"/>
              <a:cs typeface="Calibri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750" i="1" kern="1200">
              <a:solidFill>
                <a:schemeClr val="tx1"/>
              </a:solidFill>
              <a:latin typeface="SassoonCRInfant" panose="02010503020300020003" pitchFamily="2" charset="0"/>
              <a:ea typeface="+mn-ea"/>
              <a:cs typeface="+mn-cs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750" i="1" kern="1200">
              <a:solidFill>
                <a:schemeClr val="tx1"/>
              </a:solidFill>
              <a:latin typeface="SassoonCRInfant" panose="02010503020300020003" pitchFamily="2" charset="0"/>
              <a:ea typeface="+mn-ea"/>
              <a:cs typeface="+mn-cs"/>
            </a:endParaRPr>
          </a:p>
          <a:p>
            <a:pPr marL="200025" indent="-200025" defTabSz="64008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750" i="1" kern="1200">
              <a:solidFill>
                <a:schemeClr val="tx1"/>
              </a:solidFill>
              <a:latin typeface="SassoonCRInfant" panose="02010503020300020003" pitchFamily="2" charset="0"/>
              <a:ea typeface="+mn-ea"/>
              <a:cs typeface="+mn-cs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750" i="1">
              <a:latin typeface="SassoonCRInfant" panose="02010503020300020003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37" y="747856"/>
            <a:ext cx="1616433" cy="18056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 descr="Icon&#10;&#10;Description automatically generated">
            <a:extLst>
              <a:ext uri="{FF2B5EF4-FFF2-40B4-BE49-F238E27FC236}">
                <a16:creationId xmlns:a16="http://schemas.microsoft.com/office/drawing/2014/main" id="{2ED9415C-8655-435C-2C7A-B9F1B080E6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232" y="4791901"/>
            <a:ext cx="1472788" cy="15467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83731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476" y="121326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/>
              <a:t>Ethos a </a:t>
            </a:r>
            <a:r>
              <a:rPr lang="en-GB" b="1" err="1"/>
              <a:t>Gweledigaeth</a:t>
            </a:r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67544" y="1426185"/>
            <a:ext cx="8352928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err="1">
                <a:latin typeface="SassoonCRInfant" panose="02010503020300020003" pitchFamily="2" charset="0"/>
              </a:rPr>
              <a:t>Cyfle</a:t>
            </a:r>
            <a:r>
              <a:rPr lang="en-GB" sz="2400">
                <a:latin typeface="SassoonCRInfant" panose="02010503020300020003" pitchFamily="2" charset="0"/>
              </a:rPr>
              <a:t> </a:t>
            </a:r>
            <a:r>
              <a:rPr lang="en-GB" sz="2400" err="1">
                <a:latin typeface="SassoonCRInfant" panose="02010503020300020003" pitchFamily="2" charset="0"/>
              </a:rPr>
              <a:t>i</a:t>
            </a:r>
            <a:r>
              <a:rPr lang="en-GB" sz="2400">
                <a:latin typeface="SassoonCRInfant" panose="02010503020300020003" pitchFamily="2" charset="0"/>
              </a:rPr>
              <a:t> bob </a:t>
            </a:r>
            <a:r>
              <a:rPr lang="en-GB" sz="2400" err="1">
                <a:latin typeface="SassoonCRInfant" panose="02010503020300020003" pitchFamily="2" charset="0"/>
              </a:rPr>
              <a:t>plentyn</a:t>
            </a:r>
            <a:r>
              <a:rPr lang="en-GB" sz="2400">
                <a:latin typeface="SassoonCRInfant" panose="02010503020300020003" pitchFamily="2" charset="0"/>
              </a:rPr>
              <a:t> </a:t>
            </a:r>
            <a:r>
              <a:rPr lang="en-GB" sz="2400" err="1">
                <a:latin typeface="SassoonCRInfant" panose="02010503020300020003" pitchFamily="2" charset="0"/>
              </a:rPr>
              <a:t>lwyddo</a:t>
            </a:r>
            <a:r>
              <a:rPr lang="en-GB" sz="2400">
                <a:latin typeface="SassoonCRInfant" panose="02010503020300020003" pitchFamily="2" charset="0"/>
              </a:rPr>
              <a:t>.</a:t>
            </a:r>
          </a:p>
          <a:p>
            <a:endParaRPr lang="en-GB" sz="2400">
              <a:latin typeface="SassoonCRInfant" panose="020105030203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>
                <a:latin typeface="SassoonCRInfant"/>
              </a:rPr>
              <a:t>Ysgol </a:t>
            </a:r>
            <a:r>
              <a:rPr lang="en-GB" sz="2400" err="1">
                <a:latin typeface="SassoonCRInfant"/>
              </a:rPr>
              <a:t>sydd</a:t>
            </a:r>
            <a:r>
              <a:rPr lang="en-GB" sz="2400">
                <a:latin typeface="SassoonCRInfant"/>
              </a:rPr>
              <a:t> </a:t>
            </a:r>
            <a:r>
              <a:rPr lang="en-GB" sz="2400" err="1">
                <a:latin typeface="SassoonCRInfant"/>
              </a:rPr>
              <a:t>yn</a:t>
            </a:r>
            <a:r>
              <a:rPr lang="en-GB" sz="2400">
                <a:latin typeface="SassoonCRInfant"/>
              </a:rPr>
              <a:t> </a:t>
            </a:r>
            <a:r>
              <a:rPr lang="en-GB" sz="2400" err="1">
                <a:latin typeface="SassoonCRInfant"/>
              </a:rPr>
              <a:t>annog</a:t>
            </a:r>
            <a:r>
              <a:rPr lang="en-GB" sz="2400">
                <a:latin typeface="SassoonCRInfant"/>
              </a:rPr>
              <a:t> </a:t>
            </a:r>
            <a:r>
              <a:rPr lang="en-GB" sz="2400" err="1">
                <a:latin typeface="SassoonCRInfant"/>
              </a:rPr>
              <a:t>yn</a:t>
            </a:r>
            <a:r>
              <a:rPr lang="en-GB" sz="2400">
                <a:latin typeface="SassoonCRInfant"/>
              </a:rPr>
              <a:t> </a:t>
            </a:r>
            <a:r>
              <a:rPr lang="en-GB" sz="2400" err="1">
                <a:latin typeface="SassoonCRInfant"/>
              </a:rPr>
              <a:t>caredigrwydd</a:t>
            </a:r>
            <a:r>
              <a:rPr lang="en-GB" sz="2400">
                <a:latin typeface="SassoonCRInfant"/>
              </a:rPr>
              <a:t>, </a:t>
            </a:r>
            <a:r>
              <a:rPr lang="en-GB" sz="2400" err="1">
                <a:latin typeface="SassoonCRInfant"/>
              </a:rPr>
              <a:t>gonestrwydd</a:t>
            </a:r>
            <a:r>
              <a:rPr lang="en-GB" sz="2400">
                <a:latin typeface="SassoonCRInfant"/>
              </a:rPr>
              <a:t> a </a:t>
            </a:r>
            <a:r>
              <a:rPr lang="en-GB" sz="2400" err="1">
                <a:latin typeface="SassoonCRInfant"/>
              </a:rPr>
              <a:t>pharch</a:t>
            </a:r>
            <a:r>
              <a:rPr lang="en-GB" sz="2400">
                <a:latin typeface="SassoonCRInfant"/>
              </a:rPr>
              <a:t>.</a:t>
            </a:r>
          </a:p>
          <a:p>
            <a:endParaRPr lang="en-GB" sz="2400">
              <a:latin typeface="SassoonCRInfant" panose="020105030203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>
                <a:latin typeface="SassoonCRInfant"/>
              </a:rPr>
              <a:t>Ysgol </a:t>
            </a:r>
            <a:r>
              <a:rPr lang="en-GB" sz="2400" err="1">
                <a:latin typeface="SassoonCRInfant"/>
              </a:rPr>
              <a:t>gynhwysol</a:t>
            </a:r>
            <a:r>
              <a:rPr lang="en-GB" sz="2400">
                <a:latin typeface="SassoonCRInfant"/>
              </a:rPr>
              <a:t> </a:t>
            </a:r>
            <a:r>
              <a:rPr lang="en-GB" sz="2400" err="1">
                <a:latin typeface="SassoonCRInfant"/>
              </a:rPr>
              <a:t>sy’n</a:t>
            </a:r>
            <a:r>
              <a:rPr lang="en-GB" sz="2400">
                <a:latin typeface="SassoonCRInfant"/>
              </a:rPr>
              <a:t> </a:t>
            </a:r>
            <a:r>
              <a:rPr lang="en-GB" sz="2400" err="1">
                <a:latin typeface="SassoonCRInfant"/>
              </a:rPr>
              <a:t>sicrhau’r</a:t>
            </a:r>
            <a:r>
              <a:rPr lang="en-GB" sz="2400">
                <a:latin typeface="SassoonCRInfant"/>
              </a:rPr>
              <a:t> un </a:t>
            </a:r>
            <a:r>
              <a:rPr lang="en-GB" sz="2400" err="1">
                <a:latin typeface="SassoonCRInfant"/>
              </a:rPr>
              <a:t>cyfle</a:t>
            </a:r>
            <a:r>
              <a:rPr lang="en-GB" sz="2400">
                <a:latin typeface="SassoonCRInfant"/>
              </a:rPr>
              <a:t> </a:t>
            </a:r>
            <a:r>
              <a:rPr lang="en-GB" sz="2400" err="1">
                <a:latin typeface="SassoonCRInfant"/>
              </a:rPr>
              <a:t>i</a:t>
            </a:r>
            <a:r>
              <a:rPr lang="en-GB" sz="2400">
                <a:latin typeface="SassoonCRInfant"/>
              </a:rPr>
              <a:t> BOB </a:t>
            </a:r>
            <a:r>
              <a:rPr lang="en-GB" sz="2400" err="1">
                <a:latin typeface="SassoonCRInfant"/>
              </a:rPr>
              <a:t>plentyn</a:t>
            </a:r>
            <a:r>
              <a:rPr lang="en-GB" sz="2400">
                <a:latin typeface="SassoonCRInfant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>
              <a:latin typeface="SassoonCRInfant" panose="02010503020300020003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47165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71" y="3849437"/>
            <a:ext cx="2221021" cy="2351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7084" y="504984"/>
            <a:ext cx="766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>
                <a:latin typeface="SassoonCRInfant" panose="02010503020300020003" pitchFamily="2" charset="0"/>
              </a:rPr>
              <a:t>Ethos a </a:t>
            </a:r>
            <a:r>
              <a:rPr lang="en-GB" sz="2800" u="sng" err="1">
                <a:latin typeface="SassoonCRInfant" panose="02010503020300020003" pitchFamily="2" charset="0"/>
              </a:rPr>
              <a:t>Gweledigaeth</a:t>
            </a:r>
            <a:endParaRPr lang="en-GB" sz="2800" u="sng">
              <a:latin typeface="SassoonCRInfant" panose="02010503020300020003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8CF387-4620-49A7-ADA5-20C92EF4A2EF}"/>
              </a:ext>
            </a:extLst>
          </p:cNvPr>
          <p:cNvSpPr txBox="1"/>
          <p:nvPr/>
        </p:nvSpPr>
        <p:spPr>
          <a:xfrm>
            <a:off x="3572494" y="4007921"/>
            <a:ext cx="4453246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 algn="l">
              <a:buFont typeface="Arial"/>
              <a:buChar char="•"/>
            </a:pPr>
            <a:r>
              <a:rPr lang="en-US" sz="4800" b="1" err="1">
                <a:cs typeface="Calibri"/>
              </a:rPr>
              <a:t>Caredigrwydd</a:t>
            </a:r>
            <a:endParaRPr lang="en-US" sz="4800" b="1">
              <a:cs typeface="Calibri"/>
            </a:endParaRPr>
          </a:p>
          <a:p>
            <a:pPr marL="571500" indent="-571500">
              <a:buFont typeface="Arial"/>
              <a:buChar char="•"/>
            </a:pPr>
            <a:r>
              <a:rPr lang="en-US" sz="4800" b="1" err="1">
                <a:cs typeface="Calibri"/>
              </a:rPr>
              <a:t>Cymuned</a:t>
            </a:r>
            <a:endParaRPr lang="en-US" sz="4800" b="1">
              <a:cs typeface="Calibri"/>
            </a:endParaRPr>
          </a:p>
          <a:p>
            <a:pPr marL="571500" indent="-571500">
              <a:buFont typeface="Arial"/>
              <a:buChar char="•"/>
            </a:pPr>
            <a:r>
              <a:rPr lang="en-US" sz="4800" b="1" err="1">
                <a:cs typeface="Calibri"/>
              </a:rPr>
              <a:t>Cymreictod</a:t>
            </a:r>
            <a:endParaRPr lang="en-US" sz="4800" b="1">
              <a:cs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280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10789" y="175826"/>
            <a:ext cx="8378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err="1">
                <a:latin typeface="SassoonCRInfant" panose="02010503020300020003" pitchFamily="2" charset="0"/>
              </a:rPr>
              <a:t>Cwricwlwm</a:t>
            </a:r>
            <a:r>
              <a:rPr lang="en-GB" sz="2400" b="1" u="sng">
                <a:latin typeface="SassoonCRInfant" panose="02010503020300020003" pitchFamily="2" charset="0"/>
              </a:rPr>
              <a:t> </a:t>
            </a:r>
            <a:r>
              <a:rPr lang="en-GB" sz="2400" b="1" u="sng" err="1">
                <a:latin typeface="SassoonCRInfant" panose="02010503020300020003" pitchFamily="2" charset="0"/>
              </a:rPr>
              <a:t>Newydd</a:t>
            </a:r>
            <a:r>
              <a:rPr lang="en-GB" sz="2400" b="1" u="sng">
                <a:latin typeface="SassoonCRInfant" panose="02010503020300020003" pitchFamily="2" charset="0"/>
              </a:rPr>
              <a:t> /</a:t>
            </a:r>
            <a:r>
              <a:rPr lang="en-GB" sz="2400" b="1" i="1" u="sng">
                <a:latin typeface="SassoonCRInfant" panose="02010503020300020003" pitchFamily="2" charset="0"/>
              </a:rPr>
              <a:t>New Curriculum.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72" t="45202" r="20644" b="6512"/>
          <a:stretch/>
        </p:blipFill>
        <p:spPr bwMode="auto">
          <a:xfrm>
            <a:off x="107781" y="2349299"/>
            <a:ext cx="7598232" cy="439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Diagram&#10;&#10;Description automatically generated">
            <a:extLst>
              <a:ext uri="{FF2B5EF4-FFF2-40B4-BE49-F238E27FC236}">
                <a16:creationId xmlns:a16="http://schemas.microsoft.com/office/drawing/2014/main" id="{E5D88778-B41C-EF86-E5E6-73A52C2D06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2362" y="414564"/>
            <a:ext cx="3585227" cy="357570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123AAC-329E-833E-FED9-F6157EF82ED6}"/>
              </a:ext>
            </a:extLst>
          </p:cNvPr>
          <p:cNvSpPr txBox="1"/>
          <p:nvPr/>
        </p:nvSpPr>
        <p:spPr>
          <a:xfrm>
            <a:off x="167263" y="612124"/>
            <a:ext cx="556160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cs typeface="Calibri"/>
              </a:rPr>
              <a:t>Y </a:t>
            </a:r>
            <a:r>
              <a:rPr lang="en-US" sz="2800" err="1">
                <a:cs typeface="Calibri"/>
              </a:rPr>
              <a:t>pedwar</a:t>
            </a:r>
            <a:r>
              <a:rPr lang="en-US" sz="2800">
                <a:cs typeface="Calibri"/>
              </a:rPr>
              <a:t> </a:t>
            </a:r>
            <a:r>
              <a:rPr lang="en-US" sz="2800" err="1">
                <a:cs typeface="Calibri"/>
              </a:rPr>
              <a:t>diben</a:t>
            </a:r>
            <a:r>
              <a:rPr lang="en-US" sz="2800">
                <a:cs typeface="Calibri"/>
              </a:rPr>
              <a:t> / The four purposes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683248-7CAA-05AF-388A-F9D5EBB7BD97}"/>
              </a:ext>
            </a:extLst>
          </p:cNvPr>
          <p:cNvSpPr txBox="1"/>
          <p:nvPr/>
        </p:nvSpPr>
        <p:spPr>
          <a:xfrm>
            <a:off x="107562" y="1162375"/>
            <a:ext cx="581890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cs typeface="Calibri"/>
              </a:rPr>
              <a:t>6 </a:t>
            </a:r>
            <a:r>
              <a:rPr lang="en-US" sz="2800" err="1">
                <a:cs typeface="Calibri"/>
              </a:rPr>
              <a:t>maes</a:t>
            </a:r>
            <a:r>
              <a:rPr lang="en-US" sz="2800">
                <a:cs typeface="Calibri"/>
              </a:rPr>
              <a:t> </a:t>
            </a:r>
            <a:r>
              <a:rPr lang="en-US" sz="2800" err="1">
                <a:cs typeface="Calibri"/>
              </a:rPr>
              <a:t>dysgu</a:t>
            </a:r>
            <a:r>
              <a:rPr lang="en-US" sz="2800">
                <a:cs typeface="Calibri"/>
              </a:rPr>
              <a:t> / the 6 areas of learning</a:t>
            </a:r>
          </a:p>
        </p:txBody>
      </p:sp>
      <p:pic>
        <p:nvPicPr>
          <p:cNvPr id="9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70DC8570-DA5C-88F5-631D-9A1DBC9E6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004" y="258100"/>
            <a:ext cx="573912" cy="643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3198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1C581F-3B0B-B039-B1D9-99C3AFF2DE87}"/>
              </a:ext>
            </a:extLst>
          </p:cNvPr>
          <p:cNvSpPr txBox="1"/>
          <p:nvPr/>
        </p:nvSpPr>
        <p:spPr>
          <a:xfrm>
            <a:off x="3200400" y="3200400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5400">
                <a:solidFill>
                  <a:srgbClr val="FFFFFF"/>
                </a:solidFill>
                <a:ea typeface="Calibri"/>
                <a:cs typeface="Calibri"/>
              </a:rPr>
              <a:t>5 - </a:t>
            </a:r>
            <a:endParaRPr lang="en-GB"/>
          </a:p>
        </p:txBody>
      </p:sp>
      <p:pic>
        <p:nvPicPr>
          <p:cNvPr id="3" name="Picture 2" descr="A card with text and a cartoon dragon&#10;&#10;Description automatically generated">
            <a:extLst>
              <a:ext uri="{FF2B5EF4-FFF2-40B4-BE49-F238E27FC236}">
                <a16:creationId xmlns:a16="http://schemas.microsoft.com/office/drawing/2014/main" id="{BEC219EC-0BF4-280B-6BCC-A07C344E09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86" y="50207"/>
            <a:ext cx="9002993" cy="674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57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476" y="121326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/>
              <a:t>Ethos a</a:t>
            </a:r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20738" y="1617812"/>
            <a:ext cx="8352928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>
                <a:latin typeface="SassoonCRInfant"/>
              </a:rPr>
              <a:t>Mrs Loader</a:t>
            </a:r>
            <a:r>
              <a:rPr lang="en-GB" sz="2400">
                <a:latin typeface="SassoonCRInfant"/>
              </a:rPr>
              <a:t> (acting Headteacher) and </a:t>
            </a:r>
            <a:r>
              <a:rPr lang="en-GB" sz="2400" b="1">
                <a:latin typeface="SassoonCRInfant"/>
                <a:ea typeface="+mn-lt"/>
                <a:cs typeface="+mn-lt"/>
              </a:rPr>
              <a:t>Mr Elis</a:t>
            </a:r>
            <a:r>
              <a:rPr lang="en-GB" sz="2400">
                <a:latin typeface="SassoonCRInfant"/>
                <a:ea typeface="+mn-lt"/>
                <a:cs typeface="+mn-lt"/>
              </a:rPr>
              <a:t> (acting deputy Headteacher) are </a:t>
            </a:r>
            <a:r>
              <a:rPr lang="en-GB" sz="2400">
                <a:latin typeface="SassoonCRInfant"/>
              </a:rPr>
              <a:t>the Safeguarding Officers.</a:t>
            </a:r>
            <a:endParaRPr lang="en-US">
              <a:latin typeface="SassoonCRInfan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>
              <a:latin typeface="SassoonCRInfant" panose="02010503020300020003" pitchFamily="2" charset="0"/>
            </a:endParaRPr>
          </a:p>
          <a:p>
            <a:endParaRPr lang="en-GB" sz="2400">
              <a:latin typeface="SassoonCRInfant" panose="02010503020300020003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b="1">
                <a:latin typeface="SassoonCRInfant"/>
              </a:rPr>
              <a:t>Mr Ellis Roberts </a:t>
            </a:r>
            <a:r>
              <a:rPr lang="en-GB" sz="2400">
                <a:latin typeface="SassoonCRInfant"/>
              </a:rPr>
              <a:t>is the Chair of the Governing Body.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47165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119675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37084" y="476672"/>
            <a:ext cx="7663308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800" u="sng" err="1">
                <a:latin typeface="SassoonCRInfant"/>
              </a:rPr>
              <a:t>Diogelu</a:t>
            </a:r>
            <a:r>
              <a:rPr lang="en-GB" sz="4800" u="sng">
                <a:latin typeface="SassoonCRInfant"/>
              </a:rPr>
              <a:t>/</a:t>
            </a:r>
            <a:r>
              <a:rPr lang="en-GB" sz="4800" i="1" u="sng">
                <a:latin typeface="SassoonCRInfant"/>
              </a:rPr>
              <a:t>Safeguarding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086" y="4293096"/>
            <a:ext cx="6242615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8699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62617" y="304790"/>
            <a:ext cx="8610226" cy="58631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u="sng" dirty="0" err="1">
                <a:latin typeface="SassoonCRInfant"/>
              </a:rPr>
              <a:t>Trefn</a:t>
            </a:r>
            <a:r>
              <a:rPr lang="en-GB" sz="2000" b="1" u="sng" dirty="0">
                <a:latin typeface="SassoonCRInfant"/>
              </a:rPr>
              <a:t> y </a:t>
            </a:r>
            <a:r>
              <a:rPr lang="en-GB" sz="2000" b="1" u="sng" dirty="0" err="1">
                <a:latin typeface="SassoonCRInfant"/>
              </a:rPr>
              <a:t>Dydd</a:t>
            </a:r>
            <a:r>
              <a:rPr lang="en-GB" sz="2000" b="1" u="sng" dirty="0">
                <a:latin typeface="SassoonCRInfant"/>
              </a:rPr>
              <a:t>/ Daily Timetable</a:t>
            </a:r>
          </a:p>
          <a:p>
            <a:r>
              <a:rPr lang="cy-GB" sz="2000" b="1" dirty="0">
                <a:ea typeface="+mn-lt"/>
                <a:cs typeface="+mn-lt"/>
              </a:rPr>
              <a:t>Fe fydd clwydi'r ysgol yn cau am 8:50yb.</a:t>
            </a:r>
          </a:p>
          <a:p>
            <a:r>
              <a:rPr lang="cy-GB" sz="2000" b="1" dirty="0">
                <a:ea typeface="+mn-lt"/>
                <a:cs typeface="+mn-lt"/>
              </a:rPr>
              <a:t>Bydd angen i rieni unrhyw blant sydd yn cyrraedd ar ôl yr amser yma fynd a'i plentyn at y dderbynfa. Fe fydd aelod o'r swyddfa yn cysylltu â chi os nad ydych wedi arwyddo eich plentyn i mewn. </a:t>
            </a:r>
          </a:p>
          <a:p>
            <a:endParaRPr lang="cy-GB" sz="2000">
              <a:cs typeface="Calibri"/>
            </a:endParaRPr>
          </a:p>
          <a:p>
            <a:endParaRPr lang="en-GB" sz="2000">
              <a:ea typeface="+mn-lt"/>
              <a:cs typeface="+mn-lt"/>
            </a:endParaRPr>
          </a:p>
          <a:p>
            <a:endParaRPr lang="en-GB" sz="2000" i="1">
              <a:ea typeface="+mn-lt"/>
              <a:cs typeface="+mn-lt"/>
            </a:endParaRPr>
          </a:p>
          <a:p>
            <a:r>
              <a:rPr lang="en-GB" sz="2000" b="1" i="1" dirty="0">
                <a:ea typeface="+mn-lt"/>
                <a:cs typeface="+mn-lt"/>
              </a:rPr>
              <a:t>The school gates will close at 8:50am</a:t>
            </a:r>
            <a:endParaRPr lang="en-GB" sz="2000" b="1" dirty="0">
              <a:ea typeface="+mn-lt"/>
              <a:cs typeface="+mn-lt"/>
            </a:endParaRPr>
          </a:p>
          <a:p>
            <a:r>
              <a:rPr lang="en-GB" sz="2000" b="1" i="1" dirty="0">
                <a:ea typeface="+mn-lt"/>
                <a:cs typeface="+mn-lt"/>
              </a:rPr>
              <a:t>Parents of any children arriving after this time will need to take their child to the reception area. A member of the office will contact you if you have not signed your child in.</a:t>
            </a:r>
            <a:r>
              <a:rPr lang="en-US" dirty="0"/>
              <a:t/>
            </a:r>
            <a:br>
              <a:rPr lang="en-US" dirty="0"/>
            </a:br>
            <a:endParaRPr lang="en-US" sz="1400">
              <a:cs typeface="Calibri"/>
            </a:endParaRPr>
          </a:p>
          <a:p>
            <a:endParaRPr lang="en-GB" sz="1100" i="1">
              <a:latin typeface="SassoonCRInfant" panose="02010503020300020003" pitchFamily="2" charset="0"/>
            </a:endParaRPr>
          </a:p>
          <a:p>
            <a:endParaRPr lang="en-GB" sz="2000" u="sng">
              <a:latin typeface="SassoonCRInfant" panose="02010503020300020003" pitchFamily="2" charset="0"/>
            </a:endParaRPr>
          </a:p>
          <a:p>
            <a:endParaRPr lang="en-GB" sz="2000" u="sng">
              <a:latin typeface="SassoonCRInfant" panose="02010503020300020003" pitchFamily="2" charset="0"/>
            </a:endParaRPr>
          </a:p>
          <a:p>
            <a:endParaRPr lang="en-GB" sz="1400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>
              <a:latin typeface="SassoonCRInfant" panose="02010503020300020003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788" y="300232"/>
            <a:ext cx="613497" cy="67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975" y="5588729"/>
            <a:ext cx="1287082" cy="9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0211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51520" y="404664"/>
            <a:ext cx="8352928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u="sng" err="1">
                <a:latin typeface="SassoonCRInfant" panose="02010503020300020003" pitchFamily="2" charset="0"/>
              </a:rPr>
              <a:t>Trefn</a:t>
            </a:r>
            <a:r>
              <a:rPr lang="en-GB" sz="2800" u="sng">
                <a:latin typeface="SassoonCRInfant" panose="02010503020300020003" pitchFamily="2" charset="0"/>
              </a:rPr>
              <a:t> y </a:t>
            </a:r>
            <a:r>
              <a:rPr lang="en-GB" sz="2800" u="sng" err="1">
                <a:latin typeface="SassoonCRInfant" panose="02010503020300020003" pitchFamily="2" charset="0"/>
              </a:rPr>
              <a:t>Dydd</a:t>
            </a:r>
            <a:r>
              <a:rPr lang="en-GB" sz="2800" u="sng">
                <a:latin typeface="SassoonCRInfant" panose="02010503020300020003" pitchFamily="2" charset="0"/>
              </a:rPr>
              <a:t>/ Daily Timetable</a:t>
            </a:r>
          </a:p>
          <a:p>
            <a:endParaRPr lang="en-GB" sz="2800" u="sng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i="1">
              <a:latin typeface="SassoonCRInfant" panose="02010503020300020003" pitchFamily="2" charset="0"/>
            </a:endParaRPr>
          </a:p>
          <a:p>
            <a:endParaRPr lang="en-GB" sz="2800" u="sng">
              <a:latin typeface="SassoonCRInfant" panose="02010503020300020003" pitchFamily="2" charset="0"/>
            </a:endParaRPr>
          </a:p>
          <a:p>
            <a:endParaRPr lang="en-GB" sz="2800" u="sng">
              <a:latin typeface="SassoonCRInfant" panose="02010503020300020003" pitchFamily="2" charset="0"/>
            </a:endParaRPr>
          </a:p>
          <a:p>
            <a:endParaRPr lang="en-GB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>
              <a:latin typeface="SassoonCRInfant" panose="02010503020300020003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8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Llun 4">
            <a:extLst>
              <a:ext uri="{FF2B5EF4-FFF2-40B4-BE49-F238E27FC236}">
                <a16:creationId xmlns:a16="http://schemas.microsoft.com/office/drawing/2014/main" id="{6BD4BDBB-560F-047C-0EB8-C4501D375D9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256" t="1449" r="384" b="-1242"/>
          <a:stretch/>
        </p:blipFill>
        <p:spPr>
          <a:xfrm>
            <a:off x="348449" y="967547"/>
            <a:ext cx="8336561" cy="514527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268" y="5520540"/>
            <a:ext cx="1287082" cy="9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273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noFill/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49554" y="346958"/>
            <a:ext cx="837869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err="1">
                <a:latin typeface="SassoonCRInfant" panose="02010503020300020003" pitchFamily="2" charset="0"/>
              </a:rPr>
              <a:t>Trefn</a:t>
            </a:r>
            <a:r>
              <a:rPr lang="en-GB" sz="2800" u="sng">
                <a:latin typeface="SassoonCRInfant" panose="02010503020300020003" pitchFamily="2" charset="0"/>
              </a:rPr>
              <a:t> y </a:t>
            </a:r>
            <a:r>
              <a:rPr lang="en-GB" sz="2800" u="sng" err="1">
                <a:latin typeface="SassoonCRInfant" panose="02010503020300020003" pitchFamily="2" charset="0"/>
              </a:rPr>
              <a:t>Dydd</a:t>
            </a:r>
            <a:r>
              <a:rPr lang="en-GB" sz="2800" u="sng">
                <a:latin typeface="SassoonCRInfant" panose="02010503020300020003" pitchFamily="2" charset="0"/>
              </a:rPr>
              <a:t>/ </a:t>
            </a:r>
            <a:r>
              <a:rPr lang="en-GB" sz="2800" i="1" u="sng">
                <a:latin typeface="SassoonCRInfant" panose="02010503020300020003" pitchFamily="2" charset="0"/>
              </a:rPr>
              <a:t>Daily Timetable </a:t>
            </a:r>
            <a:endParaRPr lang="en-GB" sz="2800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>
              <a:latin typeface="SassoonCRInfant" panose="02010503020300020003" pitchFamily="2" charset="0"/>
            </a:endParaRPr>
          </a:p>
          <a:p>
            <a:endParaRPr lang="en-GB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>
              <a:latin typeface="SassoonCRInfant" panose="02010503020300020003" pitchFamily="2" charset="0"/>
            </a:endParaRPr>
          </a:p>
          <a:p>
            <a:endParaRPr lang="en-GB" i="1">
              <a:latin typeface="SassoonCRInfant" panose="02010503020300020003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984" y="346958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 4">
            <a:extLst>
              <a:ext uri="{FF2B5EF4-FFF2-40B4-BE49-F238E27FC236}">
                <a16:creationId xmlns:a16="http://schemas.microsoft.com/office/drawing/2014/main" id="{61F040D9-4AE3-4545-75A1-FDBA875C87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8035725"/>
              </p:ext>
            </p:extLst>
          </p:nvPr>
        </p:nvGraphicFramePr>
        <p:xfrm>
          <a:off x="510466" y="1919796"/>
          <a:ext cx="8128000" cy="2630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2456">
                  <a:extLst>
                    <a:ext uri="{9D8B030D-6E8A-4147-A177-3AD203B41FA5}">
                      <a16:colId xmlns:a16="http://schemas.microsoft.com/office/drawing/2014/main" val="1998111289"/>
                    </a:ext>
                  </a:extLst>
                </a:gridCol>
                <a:gridCol w="1382140">
                  <a:extLst>
                    <a:ext uri="{9D8B030D-6E8A-4147-A177-3AD203B41FA5}">
                      <a16:colId xmlns:a16="http://schemas.microsoft.com/office/drawing/2014/main" val="3431828323"/>
                    </a:ext>
                  </a:extLst>
                </a:gridCol>
                <a:gridCol w="1623064">
                  <a:extLst>
                    <a:ext uri="{9D8B030D-6E8A-4147-A177-3AD203B41FA5}">
                      <a16:colId xmlns:a16="http://schemas.microsoft.com/office/drawing/2014/main" val="2511368058"/>
                    </a:ext>
                  </a:extLst>
                </a:gridCol>
                <a:gridCol w="1356780">
                  <a:extLst>
                    <a:ext uri="{9D8B030D-6E8A-4147-A177-3AD203B41FA5}">
                      <a16:colId xmlns:a16="http://schemas.microsoft.com/office/drawing/2014/main" val="2811860027"/>
                    </a:ext>
                  </a:extLst>
                </a:gridCol>
                <a:gridCol w="1356780">
                  <a:extLst>
                    <a:ext uri="{9D8B030D-6E8A-4147-A177-3AD203B41FA5}">
                      <a16:colId xmlns:a16="http://schemas.microsoft.com/office/drawing/2014/main" val="2063007271"/>
                    </a:ext>
                  </a:extLst>
                </a:gridCol>
                <a:gridCol w="1356780">
                  <a:extLst>
                    <a:ext uri="{9D8B030D-6E8A-4147-A177-3AD203B41FA5}">
                      <a16:colId xmlns:a16="http://schemas.microsoft.com/office/drawing/2014/main" val="821397053"/>
                    </a:ext>
                  </a:extLst>
                </a:gridCol>
              </a:tblGrid>
              <a:tr h="820862"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8.45 – 9.15</a:t>
                      </a:r>
                      <a:endParaRPr lang="en-GB" dirty="0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9.15-9.30</a:t>
                      </a:r>
                      <a:endParaRPr lang="en-GB" dirty="0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9.30-10.30</a:t>
                      </a:r>
                      <a:endParaRPr lang="en-GB" dirty="0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10.45-12.15</a:t>
                      </a:r>
                      <a:endParaRPr lang="en-GB" dirty="0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13.15-14.15</a:t>
                      </a:r>
                      <a:endParaRPr lang="en-GB" dirty="0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14.25-15.20</a:t>
                      </a:r>
                      <a:endParaRPr lang="en-GB" dirty="0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080166"/>
                  </a:ext>
                </a:extLst>
              </a:tr>
              <a:tr h="1810112"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Cofrestru</a:t>
                      </a:r>
                      <a:endParaRPr lang="en-GB" err="1">
                        <a:effectLst/>
                        <a:latin typeface="Calibri"/>
                      </a:endParaRPr>
                    </a:p>
                    <a:p>
                      <a:pPr marL="0" lv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800" kern="120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Sesiwn</a:t>
                      </a:r>
                      <a:r>
                        <a:rPr lang="en-GB" sz="18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sgiliau</a:t>
                      </a:r>
                      <a:endParaRPr lang="en-GB" dirty="0" err="1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Sesiwn</a:t>
                      </a:r>
                      <a:endParaRPr lang="en-GB" err="1">
                        <a:effectLst/>
                        <a:latin typeface="Calibri"/>
                      </a:endParaRPr>
                    </a:p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en-GB" sz="1800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Mathemateg</a:t>
                      </a:r>
                      <a:r>
                        <a:rPr lang="en-GB" sz="18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Fawr</a:t>
                      </a:r>
                      <a:endParaRPr lang="en-GB" dirty="0" err="1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Mathemateg</a:t>
                      </a:r>
                      <a:endParaRPr lang="en-GB" err="1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Drilio</a:t>
                      </a:r>
                      <a:r>
                        <a:rPr lang="en-GB" sz="18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en-GB" sz="1800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disglair</a:t>
                      </a:r>
                      <a:endParaRPr lang="en-GB" dirty="0" err="1">
                        <a:effectLst/>
                        <a:latin typeface="Calibri"/>
                      </a:endParaRPr>
                    </a:p>
                    <a:p>
                      <a:pPr marL="0" lv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/ Iaith</a:t>
                      </a:r>
                      <a:endParaRPr lang="en-GB" dirty="0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Thema</a:t>
                      </a:r>
                      <a:endParaRPr lang="en-GB" dirty="0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800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Sesiwn</a:t>
                      </a:r>
                      <a:r>
                        <a:rPr lang="en-GB" sz="18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ddarllen</a:t>
                      </a:r>
                      <a:endParaRPr lang="en-GB" dirty="0" err="1">
                        <a:effectLst/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024942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20423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70A1295-61BC-4214-AA3E-D396673024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FE7126A0-4A04-212E-A258-21FE820BAD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983"/>
          <a:stretch/>
        </p:blipFill>
        <p:spPr>
          <a:xfrm>
            <a:off x="20" y="-188016"/>
            <a:ext cx="9143980" cy="4201449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0B139475-2B26-4CA9-9413-DE741E49F7B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41813"/>
            <a:ext cx="9141713" cy="1828800"/>
            <a:chOff x="-305" y="3144820"/>
            <a:chExt cx="9182100" cy="1551136"/>
          </a:xfrm>
        </p:grpSpPr>
        <p:sp useBgFill="1">
          <p:nvSpPr>
            <p:cNvPr id="11" name="Freeform: Shape 10">
              <a:extLst>
                <a:ext uri="{FF2B5EF4-FFF2-40B4-BE49-F238E27FC236}">
                  <a16:creationId xmlns:a16="http://schemas.microsoft.com/office/drawing/2014/main" id="{16C6BF63-6277-4C39-BE5D-3C341662CE4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EA3BAD9-C130-4A9C-9086-20D132A6CF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2587D38B-9E07-4A8B-B285-5FEBF6A60DC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EF4DD4B-217B-4346-A2B8-4327936399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534EAE8-3536-180D-DD56-89414AE4B499}"/>
              </a:ext>
            </a:extLst>
          </p:cNvPr>
          <p:cNvSpPr txBox="1"/>
          <p:nvPr/>
        </p:nvSpPr>
        <p:spPr>
          <a:xfrm>
            <a:off x="118595" y="3770659"/>
            <a:ext cx="9329584" cy="100065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Llyfrau</a:t>
            </a:r>
            <a:r>
              <a:rPr lang="en-US" sz="5400" b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b="1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darllen</a:t>
            </a:r>
            <a:r>
              <a:rPr lang="en-US" sz="5400" b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 / Reading books</a:t>
            </a:r>
            <a:endParaRPr lang="en-US" sz="5400" b="1">
              <a:solidFill>
                <a:schemeClr val="tx2"/>
              </a:solidFill>
              <a:latin typeface="+mj-lt"/>
              <a:ea typeface="+mj-ea"/>
              <a:cs typeface="Calibri"/>
            </a:endParaRPr>
          </a:p>
        </p:txBody>
      </p:sp>
      <p:pic>
        <p:nvPicPr>
          <p:cNvPr id="5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1D680994-173B-3D64-5469-12CE78E09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0413" y="-38990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A blue and white logo&#10;&#10;Description automatically generated">
            <a:extLst>
              <a:ext uri="{FF2B5EF4-FFF2-40B4-BE49-F238E27FC236}">
                <a16:creationId xmlns:a16="http://schemas.microsoft.com/office/drawing/2014/main" id="{824606F3-F004-3067-E731-A342FEBECC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8699" y="5430800"/>
            <a:ext cx="2743200" cy="133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95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620688"/>
            <a:ext cx="36261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err="1">
                <a:latin typeface="SassoonCRInfant" panose="02010503020300020003" pitchFamily="2" charset="0"/>
              </a:rPr>
              <a:t>Cinio</a:t>
            </a:r>
            <a:r>
              <a:rPr lang="en-GB" sz="2400" u="sng">
                <a:latin typeface="SassoonCRInfant" panose="02010503020300020003" pitchFamily="2" charset="0"/>
              </a:rPr>
              <a:t> </a:t>
            </a:r>
            <a:r>
              <a:rPr lang="en-GB" sz="2400" u="sng" err="1">
                <a:latin typeface="SassoonCRInfant" panose="02010503020300020003" pitchFamily="2" charset="0"/>
              </a:rPr>
              <a:t>Ysgol</a:t>
            </a:r>
            <a:r>
              <a:rPr lang="en-GB" sz="2400" u="sng">
                <a:latin typeface="SassoonCRInfant" panose="02010503020300020003" pitchFamily="2" charset="0"/>
              </a:rPr>
              <a:t>/</a:t>
            </a:r>
            <a:r>
              <a:rPr lang="en-GB" sz="2400" i="1" u="sng">
                <a:latin typeface="SassoonCRInfant" panose="02010503020300020003" pitchFamily="2" charset="0"/>
              </a:rPr>
              <a:t>School Dinners</a:t>
            </a:r>
            <a:endParaRPr lang="en-GB" sz="2400" i="1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>
              <a:latin typeface="SassoonCRInfant" panose="02010503020300020003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170" y="1297796"/>
            <a:ext cx="8789001" cy="57246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 err="1">
                <a:latin typeface="SassoonCRInfant"/>
              </a:rPr>
              <a:t>Prydiau</a:t>
            </a:r>
            <a:r>
              <a:rPr lang="en-GB" sz="2800" b="1" dirty="0">
                <a:latin typeface="SassoonCRInfant"/>
              </a:rPr>
              <a:t> </a:t>
            </a:r>
            <a:r>
              <a:rPr lang="en-GB" sz="2800" b="1" dirty="0" err="1">
                <a:latin typeface="SassoonCRInfant"/>
              </a:rPr>
              <a:t>bwyd</a:t>
            </a:r>
            <a:r>
              <a:rPr lang="en-GB" sz="2800" b="1" dirty="0">
                <a:latin typeface="SassoonCRInfant"/>
              </a:rPr>
              <a:t> am </a:t>
            </a:r>
            <a:r>
              <a:rPr lang="en-GB" sz="2800" b="1" dirty="0" err="1">
                <a:latin typeface="SassoonCRInfant"/>
              </a:rPr>
              <a:t>ddim</a:t>
            </a:r>
          </a:p>
          <a:p>
            <a:r>
              <a:rPr lang="en-GB" sz="2800" b="1" dirty="0">
                <a:latin typeface="SassoonCRInfant"/>
              </a:rPr>
              <a:t>Free school meals</a:t>
            </a:r>
            <a:endParaRPr lang="en-US" dirty="0">
              <a:ea typeface="Calibri"/>
              <a:cs typeface="Calibri"/>
            </a:endParaRPr>
          </a:p>
          <a:p>
            <a:endParaRPr lang="en-GB" sz="2800">
              <a:latin typeface="SassoonCRInfant" panose="02010503020300020003" pitchFamily="2" charset="0"/>
            </a:endParaRPr>
          </a:p>
          <a:p>
            <a:r>
              <a:rPr lang="en-GB" dirty="0" err="1">
                <a:latin typeface="SassoonCRInfant"/>
              </a:rPr>
              <a:t>Bwydlen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wythnosol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arlein</a:t>
            </a:r>
            <a:r>
              <a:rPr lang="en-GB" dirty="0">
                <a:latin typeface="SassoonCRInfant"/>
              </a:rPr>
              <a:t>. </a:t>
            </a:r>
            <a:r>
              <a:rPr lang="en-GB" dirty="0" err="1">
                <a:latin typeface="SassoonCRInfant"/>
              </a:rPr>
              <a:t>Gweler</a:t>
            </a:r>
            <a:r>
              <a:rPr lang="en-GB" dirty="0">
                <a:latin typeface="SassoonCRInfant"/>
              </a:rPr>
              <a:t> y </a:t>
            </a:r>
            <a:r>
              <a:rPr lang="en-GB" dirty="0" err="1">
                <a:latin typeface="SassoonCRInfant"/>
              </a:rPr>
              <a:t>linc</a:t>
            </a:r>
            <a:r>
              <a:rPr lang="en-GB" dirty="0">
                <a:latin typeface="SassoonCRInfant"/>
              </a:rPr>
              <a:t> </a:t>
            </a:r>
            <a:r>
              <a:rPr lang="en-GB" dirty="0" err="1">
                <a:latin typeface="SassoonCRInfant"/>
              </a:rPr>
              <a:t>isod</a:t>
            </a:r>
            <a:r>
              <a:rPr lang="en-GB" dirty="0">
                <a:latin typeface="SassoonCRInfant"/>
              </a:rPr>
              <a:t>.</a:t>
            </a:r>
          </a:p>
          <a:p>
            <a:endParaRPr lang="en-GB">
              <a:latin typeface="SassoonCRInfant"/>
            </a:endParaRPr>
          </a:p>
          <a:p>
            <a:r>
              <a:rPr lang="en-GB" b="1" i="1" dirty="0">
                <a:latin typeface="SassoonCRInfant"/>
              </a:rPr>
              <a:t>Weekly menu available  online. See the link below</a:t>
            </a:r>
            <a:r>
              <a:rPr lang="en-GB" b="1" dirty="0">
                <a:latin typeface="SassoonCRInfant"/>
              </a:rPr>
              <a:t>.</a:t>
            </a:r>
          </a:p>
          <a:p>
            <a:endParaRPr lang="en-GB" sz="2800">
              <a:latin typeface="SassoonCRInfant" panose="02010503020300020003" pitchFamily="2" charset="0"/>
            </a:endParaRPr>
          </a:p>
          <a:p>
            <a:endParaRPr lang="en-GB" sz="2800">
              <a:latin typeface="SassoonCRInfant"/>
            </a:endParaRPr>
          </a:p>
          <a:p>
            <a:endParaRPr lang="en-GB" sz="2800">
              <a:latin typeface="SassoonCRInfant"/>
            </a:endParaRPr>
          </a:p>
          <a:p>
            <a:endParaRPr lang="en-GB" sz="2800">
              <a:latin typeface="SassoonCRInfant"/>
            </a:endParaRPr>
          </a:p>
          <a:p>
            <a:endParaRPr lang="en-GB" sz="2800" u="sng">
              <a:ea typeface="+mn-lt"/>
              <a:cs typeface="+mn-lt"/>
            </a:endParaRPr>
          </a:p>
          <a:p>
            <a:r>
              <a:rPr lang="en-GB" sz="3200" b="1" u="sng" dirty="0">
                <a:ea typeface="+mn-lt"/>
                <a:cs typeface="+mn-lt"/>
              </a:rPr>
              <a:t>www.broccolibob.co.uk/parents/schoolmeals.asp</a:t>
            </a:r>
            <a:endParaRPr lang="en-GB" sz="3200" b="1" u="sng" dirty="0">
              <a:cs typeface="Calibri"/>
            </a:endParaRPr>
          </a:p>
          <a:p>
            <a:endParaRPr lang="en-GB" sz="2800">
              <a:latin typeface="SassoonCRInfant" panose="02010503020300020003" pitchFamily="2" charset="0"/>
            </a:endParaRPr>
          </a:p>
          <a:p>
            <a:endParaRPr lang="en-GB" sz="2800">
              <a:latin typeface="SassoonCRInfant" panose="02010503020300020003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65" t="21739" r="34969" b="6159"/>
          <a:stretch/>
        </p:blipFill>
        <p:spPr bwMode="auto">
          <a:xfrm>
            <a:off x="5845926" y="1441024"/>
            <a:ext cx="3008472" cy="4022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74260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2E06702-95B0-6B2D-5DCF-FC838AAC27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7474" y="650226"/>
            <a:ext cx="1361037" cy="1379345"/>
          </a:xfrm>
          <a:prstGeom prst="rect">
            <a:avLst/>
          </a:prstGeom>
        </p:spPr>
      </p:pic>
      <p:pic>
        <p:nvPicPr>
          <p:cNvPr id="6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AA9885FE-78AD-FFB5-9E0B-A9AE7EBDFB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3842" y="3575342"/>
            <a:ext cx="2744066" cy="18360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8111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C4C6653-894B-F048-26F4-54852155F1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0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353278EF-7501-46E0-BC6F-CA63EF6739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9090" y="839535"/>
            <a:ext cx="5086201" cy="5027349"/>
          </a:xfrm>
          <a:custGeom>
            <a:avLst/>
            <a:gdLst>
              <a:gd name="connsiteX0" fmla="*/ 5796655 w 6781602"/>
              <a:gd name="connsiteY0" fmla="*/ 1003496 h 5027349"/>
              <a:gd name="connsiteX1" fmla="*/ 6383378 w 6781602"/>
              <a:gd name="connsiteY1" fmla="*/ 1003496 h 5027349"/>
              <a:gd name="connsiteX2" fmla="*/ 6474618 w 6781602"/>
              <a:gd name="connsiteY2" fmla="*/ 1056522 h 5027349"/>
              <a:gd name="connsiteX3" fmla="*/ 6767346 w 6781602"/>
              <a:gd name="connsiteY3" fmla="*/ 1562802 h 5027349"/>
              <a:gd name="connsiteX4" fmla="*/ 6767346 w 6781602"/>
              <a:gd name="connsiteY4" fmla="*/ 1666330 h 5027349"/>
              <a:gd name="connsiteX5" fmla="*/ 6474618 w 6781602"/>
              <a:gd name="connsiteY5" fmla="*/ 2172610 h 5027349"/>
              <a:gd name="connsiteX6" fmla="*/ 6383378 w 6781602"/>
              <a:gd name="connsiteY6" fmla="*/ 2225637 h 5027349"/>
              <a:gd name="connsiteX7" fmla="*/ 5796655 w 6781602"/>
              <a:gd name="connsiteY7" fmla="*/ 2225637 h 5027349"/>
              <a:gd name="connsiteX8" fmla="*/ 5706680 w 6781602"/>
              <a:gd name="connsiteY8" fmla="*/ 2172610 h 5027349"/>
              <a:gd name="connsiteX9" fmla="*/ 5412686 w 6781602"/>
              <a:gd name="connsiteY9" fmla="*/ 1666330 h 5027349"/>
              <a:gd name="connsiteX10" fmla="*/ 5412686 w 6781602"/>
              <a:gd name="connsiteY10" fmla="*/ 1562802 h 5027349"/>
              <a:gd name="connsiteX11" fmla="*/ 5706680 w 6781602"/>
              <a:gd name="connsiteY11" fmla="*/ 1056522 h 5027349"/>
              <a:gd name="connsiteX12" fmla="*/ 5796655 w 6781602"/>
              <a:gd name="connsiteY12" fmla="*/ 1003496 h 5027349"/>
              <a:gd name="connsiteX13" fmla="*/ 1638118 w 6781602"/>
              <a:gd name="connsiteY13" fmla="*/ 0 h 5027349"/>
              <a:gd name="connsiteX14" fmla="*/ 4051638 w 6781602"/>
              <a:gd name="connsiteY14" fmla="*/ 0 h 5027349"/>
              <a:gd name="connsiteX15" fmla="*/ 4426960 w 6781602"/>
              <a:gd name="connsiteY15" fmla="*/ 218128 h 5027349"/>
              <a:gd name="connsiteX16" fmla="*/ 5631113 w 6781602"/>
              <a:gd name="connsiteY16" fmla="*/ 2300740 h 5027349"/>
              <a:gd name="connsiteX17" fmla="*/ 5631113 w 6781602"/>
              <a:gd name="connsiteY17" fmla="*/ 2726611 h 5027349"/>
              <a:gd name="connsiteX18" fmla="*/ 5184003 w 6781602"/>
              <a:gd name="connsiteY18" fmla="*/ 3499898 h 5027349"/>
              <a:gd name="connsiteX19" fmla="*/ 5179849 w 6781602"/>
              <a:gd name="connsiteY19" fmla="*/ 3507081 h 5027349"/>
              <a:gd name="connsiteX20" fmla="*/ 5161054 w 6781602"/>
              <a:gd name="connsiteY20" fmla="*/ 3493907 h 5027349"/>
              <a:gd name="connsiteX21" fmla="*/ 5074850 w 6781602"/>
              <a:gd name="connsiteY21" fmla="*/ 3469060 h 5027349"/>
              <a:gd name="connsiteX22" fmla="*/ 4002084 w 6781602"/>
              <a:gd name="connsiteY22" fmla="*/ 3469060 h 5027349"/>
              <a:gd name="connsiteX23" fmla="*/ 3848833 w 6781602"/>
              <a:gd name="connsiteY23" fmla="*/ 3554248 h 5027349"/>
              <a:gd name="connsiteX24" fmla="*/ 3312449 w 6781602"/>
              <a:gd name="connsiteY24" fmla="*/ 4472382 h 5027349"/>
              <a:gd name="connsiteX25" fmla="*/ 3312449 w 6781602"/>
              <a:gd name="connsiteY25" fmla="*/ 4649068 h 5027349"/>
              <a:gd name="connsiteX26" fmla="*/ 3486748 w 6781602"/>
              <a:gd name="connsiteY26" fmla="*/ 4947416 h 5027349"/>
              <a:gd name="connsiteX27" fmla="*/ 3533445 w 6781602"/>
              <a:gd name="connsiteY27" fmla="*/ 5027349 h 5027349"/>
              <a:gd name="connsiteX28" fmla="*/ 3462401 w 6781602"/>
              <a:gd name="connsiteY28" fmla="*/ 5027349 h 5027349"/>
              <a:gd name="connsiteX29" fmla="*/ 1638118 w 6781602"/>
              <a:gd name="connsiteY29" fmla="*/ 5027349 h 5027349"/>
              <a:gd name="connsiteX30" fmla="*/ 1268010 w 6781602"/>
              <a:gd name="connsiteY30" fmla="*/ 4809219 h 5027349"/>
              <a:gd name="connsiteX31" fmla="*/ 58645 w 6781602"/>
              <a:gd name="connsiteY31" fmla="*/ 2726611 h 5027349"/>
              <a:gd name="connsiteX32" fmla="*/ 58645 w 6781602"/>
              <a:gd name="connsiteY32" fmla="*/ 2300740 h 5027349"/>
              <a:gd name="connsiteX33" fmla="*/ 1268010 w 6781602"/>
              <a:gd name="connsiteY33" fmla="*/ 218128 h 5027349"/>
              <a:gd name="connsiteX34" fmla="*/ 1638118 w 6781602"/>
              <a:gd name="connsiteY34" fmla="*/ 0 h 5027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781602" h="5027349">
                <a:moveTo>
                  <a:pt x="5796655" y="1003496"/>
                </a:moveTo>
                <a:cubicBezTo>
                  <a:pt x="5796655" y="1003496"/>
                  <a:pt x="5796655" y="1003496"/>
                  <a:pt x="6383378" y="1003496"/>
                </a:cubicBezTo>
                <a:cubicBezTo>
                  <a:pt x="6421395" y="1003496"/>
                  <a:pt x="6455609" y="1023697"/>
                  <a:pt x="6474618" y="1056522"/>
                </a:cubicBezTo>
                <a:cubicBezTo>
                  <a:pt x="6474618" y="1056522"/>
                  <a:pt x="6474618" y="1056522"/>
                  <a:pt x="6767346" y="1562802"/>
                </a:cubicBezTo>
                <a:cubicBezTo>
                  <a:pt x="6786354" y="1594366"/>
                  <a:pt x="6786354" y="1634767"/>
                  <a:pt x="6767346" y="1666330"/>
                </a:cubicBezTo>
                <a:cubicBezTo>
                  <a:pt x="6767346" y="1666330"/>
                  <a:pt x="6767346" y="1666330"/>
                  <a:pt x="6474618" y="2172610"/>
                </a:cubicBezTo>
                <a:cubicBezTo>
                  <a:pt x="6455609" y="2205437"/>
                  <a:pt x="6421395" y="2225637"/>
                  <a:pt x="6383378" y="2225637"/>
                </a:cubicBezTo>
                <a:cubicBezTo>
                  <a:pt x="6383378" y="2225637"/>
                  <a:pt x="6383378" y="2225637"/>
                  <a:pt x="5796655" y="2225637"/>
                </a:cubicBezTo>
                <a:cubicBezTo>
                  <a:pt x="5759904" y="2225637"/>
                  <a:pt x="5724423" y="2205437"/>
                  <a:pt x="5706680" y="2172610"/>
                </a:cubicBezTo>
                <a:cubicBezTo>
                  <a:pt x="5706680" y="2172610"/>
                  <a:pt x="5706680" y="2172610"/>
                  <a:pt x="5412686" y="1666330"/>
                </a:cubicBezTo>
                <a:cubicBezTo>
                  <a:pt x="5393677" y="1634767"/>
                  <a:pt x="5393677" y="1594366"/>
                  <a:pt x="5412686" y="1562802"/>
                </a:cubicBezTo>
                <a:cubicBezTo>
                  <a:pt x="5412686" y="1562802"/>
                  <a:pt x="5412686" y="1562802"/>
                  <a:pt x="5706680" y="1056522"/>
                </a:cubicBezTo>
                <a:cubicBezTo>
                  <a:pt x="5724423" y="1023697"/>
                  <a:pt x="5759904" y="1003496"/>
                  <a:pt x="5796655" y="1003496"/>
                </a:cubicBezTo>
                <a:close/>
                <a:moveTo>
                  <a:pt x="1638118" y="0"/>
                </a:moveTo>
                <a:cubicBezTo>
                  <a:pt x="1638118" y="0"/>
                  <a:pt x="1638118" y="0"/>
                  <a:pt x="4051638" y="0"/>
                </a:cubicBezTo>
                <a:cubicBezTo>
                  <a:pt x="4208022" y="0"/>
                  <a:pt x="4348769" y="83096"/>
                  <a:pt x="4426960" y="218128"/>
                </a:cubicBezTo>
                <a:cubicBezTo>
                  <a:pt x="4426960" y="218128"/>
                  <a:pt x="4426960" y="218128"/>
                  <a:pt x="5631113" y="2300740"/>
                </a:cubicBezTo>
                <a:cubicBezTo>
                  <a:pt x="5709306" y="2430577"/>
                  <a:pt x="5709306" y="2596771"/>
                  <a:pt x="5631113" y="2726611"/>
                </a:cubicBezTo>
                <a:cubicBezTo>
                  <a:pt x="5631113" y="2726611"/>
                  <a:pt x="5631113" y="2726611"/>
                  <a:pt x="5184003" y="3499898"/>
                </a:cubicBezTo>
                <a:lnTo>
                  <a:pt x="5179849" y="3507081"/>
                </a:lnTo>
                <a:lnTo>
                  <a:pt x="5161054" y="3493907"/>
                </a:lnTo>
                <a:cubicBezTo>
                  <a:pt x="5133118" y="3478526"/>
                  <a:pt x="5101988" y="3469060"/>
                  <a:pt x="5074850" y="3469060"/>
                </a:cubicBezTo>
                <a:cubicBezTo>
                  <a:pt x="5074850" y="3469060"/>
                  <a:pt x="5074850" y="3469060"/>
                  <a:pt x="4002084" y="3469060"/>
                </a:cubicBezTo>
                <a:cubicBezTo>
                  <a:pt x="3944615" y="3469060"/>
                  <a:pt x="3874374" y="3506922"/>
                  <a:pt x="3848833" y="3554248"/>
                </a:cubicBezTo>
                <a:cubicBezTo>
                  <a:pt x="3848833" y="3554248"/>
                  <a:pt x="3848833" y="3554248"/>
                  <a:pt x="3312449" y="4472382"/>
                </a:cubicBezTo>
                <a:cubicBezTo>
                  <a:pt x="3283714" y="4522863"/>
                  <a:pt x="3283714" y="4598585"/>
                  <a:pt x="3312449" y="4649068"/>
                </a:cubicBezTo>
                <a:cubicBezTo>
                  <a:pt x="3312449" y="4649068"/>
                  <a:pt x="3312449" y="4649068"/>
                  <a:pt x="3486748" y="4947416"/>
                </a:cubicBezTo>
                <a:lnTo>
                  <a:pt x="3533445" y="5027349"/>
                </a:lnTo>
                <a:lnTo>
                  <a:pt x="3462401" y="5027349"/>
                </a:lnTo>
                <a:cubicBezTo>
                  <a:pt x="3108857" y="5027349"/>
                  <a:pt x="2543189" y="5027349"/>
                  <a:pt x="1638118" y="5027349"/>
                </a:cubicBezTo>
                <a:cubicBezTo>
                  <a:pt x="1486947" y="5027349"/>
                  <a:pt x="1340989" y="4944252"/>
                  <a:pt x="1268010" y="4809219"/>
                </a:cubicBezTo>
                <a:cubicBezTo>
                  <a:pt x="1268010" y="4809219"/>
                  <a:pt x="1268010" y="4809219"/>
                  <a:pt x="58645" y="2726611"/>
                </a:cubicBezTo>
                <a:cubicBezTo>
                  <a:pt x="-19548" y="2596771"/>
                  <a:pt x="-19548" y="2430577"/>
                  <a:pt x="58645" y="2300740"/>
                </a:cubicBezTo>
                <a:cubicBezTo>
                  <a:pt x="58645" y="2300740"/>
                  <a:pt x="58645" y="2300740"/>
                  <a:pt x="1268010" y="218128"/>
                </a:cubicBezTo>
                <a:cubicBezTo>
                  <a:pt x="1340989" y="83096"/>
                  <a:pt x="1486947" y="0"/>
                  <a:pt x="163811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BF15B9-67C3-B2FE-1ED4-63B2A81F0E73}"/>
              </a:ext>
            </a:extLst>
          </p:cNvPr>
          <p:cNvSpPr txBox="1"/>
          <p:nvPr/>
        </p:nvSpPr>
        <p:spPr>
          <a:xfrm>
            <a:off x="1221536" y="1067503"/>
            <a:ext cx="2920621" cy="3329439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800" u="sng" err="1">
                <a:solidFill>
                  <a:schemeClr val="bg1"/>
                </a:solidFill>
              </a:rPr>
              <a:t>Alergeddau</a:t>
            </a:r>
            <a:r>
              <a:rPr lang="en-US" sz="2800" u="sng">
                <a:solidFill>
                  <a:schemeClr val="bg1"/>
                </a:solidFill>
              </a:rPr>
              <a:t> / Allergies</a:t>
            </a:r>
            <a:r>
              <a:rPr lang="en-US" sz="2800">
                <a:solidFill>
                  <a:schemeClr val="bg1"/>
                </a:solidFill>
              </a:rPr>
              <a:t> </a:t>
            </a:r>
            <a:endParaRPr lang="en-US" sz="2800">
              <a:solidFill>
                <a:schemeClr val="bg1"/>
              </a:solidFill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err="1">
                <a:solidFill>
                  <a:schemeClr val="bg1"/>
                </a:solidFill>
              </a:rPr>
              <a:t>Neges</a:t>
            </a:r>
            <a:r>
              <a:rPr lang="en-US" sz="2800">
                <a:solidFill>
                  <a:schemeClr val="bg1"/>
                </a:solidFill>
              </a:rPr>
              <a:t> </a:t>
            </a:r>
            <a:r>
              <a:rPr lang="en-US" sz="2800" err="1">
                <a:solidFill>
                  <a:schemeClr val="bg1"/>
                </a:solidFill>
              </a:rPr>
              <a:t>garedig</a:t>
            </a:r>
            <a:r>
              <a:rPr lang="en-US" sz="2800">
                <a:solidFill>
                  <a:schemeClr val="bg1"/>
                </a:solidFill>
              </a:rPr>
              <a:t> </a:t>
            </a:r>
            <a:r>
              <a:rPr lang="en-US" sz="2800" err="1">
                <a:solidFill>
                  <a:schemeClr val="bg1"/>
                </a:solidFill>
              </a:rPr>
              <a:t>i'ch</a:t>
            </a:r>
            <a:r>
              <a:rPr lang="en-US" sz="2800">
                <a:solidFill>
                  <a:schemeClr val="bg1"/>
                </a:solidFill>
              </a:rPr>
              <a:t> </a:t>
            </a:r>
            <a:r>
              <a:rPr lang="en-US" sz="2800" err="1">
                <a:solidFill>
                  <a:schemeClr val="bg1"/>
                </a:solidFill>
              </a:rPr>
              <a:t>atgoffa</a:t>
            </a:r>
            <a:r>
              <a:rPr lang="en-US" sz="2800">
                <a:solidFill>
                  <a:schemeClr val="bg1"/>
                </a:solidFill>
              </a:rPr>
              <a:t> </a:t>
            </a:r>
            <a:r>
              <a:rPr lang="en-US" sz="2800" err="1">
                <a:solidFill>
                  <a:schemeClr val="bg1"/>
                </a:solidFill>
              </a:rPr>
              <a:t>ein</a:t>
            </a:r>
            <a:r>
              <a:rPr lang="en-US" sz="2800">
                <a:solidFill>
                  <a:schemeClr val="bg1"/>
                </a:solidFill>
              </a:rPr>
              <a:t> bod </a:t>
            </a:r>
            <a:r>
              <a:rPr lang="en-US" sz="2800" err="1">
                <a:solidFill>
                  <a:schemeClr val="bg1"/>
                </a:solidFill>
              </a:rPr>
              <a:t>ni'n</a:t>
            </a:r>
            <a:r>
              <a:rPr lang="en-US" sz="2800">
                <a:solidFill>
                  <a:schemeClr val="bg1"/>
                </a:solidFill>
              </a:rPr>
              <a:t> </a:t>
            </a:r>
            <a:r>
              <a:rPr lang="en-US" sz="2800" err="1">
                <a:solidFill>
                  <a:schemeClr val="bg1"/>
                </a:solidFill>
              </a:rPr>
              <a:t>ysgol</a:t>
            </a:r>
            <a:r>
              <a:rPr lang="en-US" sz="2800">
                <a:solidFill>
                  <a:schemeClr val="bg1"/>
                </a:solidFill>
              </a:rPr>
              <a:t> di </a:t>
            </a:r>
            <a:r>
              <a:rPr lang="en-US" sz="2800" err="1">
                <a:solidFill>
                  <a:schemeClr val="bg1"/>
                </a:solidFill>
              </a:rPr>
              <a:t>gnau</a:t>
            </a:r>
            <a:r>
              <a:rPr lang="en-US" sz="2800">
                <a:solidFill>
                  <a:schemeClr val="bg1"/>
                </a:solidFill>
              </a:rPr>
              <a:t>. </a:t>
            </a:r>
            <a:endParaRPr lang="en-US" sz="2800">
              <a:solidFill>
                <a:schemeClr val="bg1"/>
              </a:solidFill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>
                <a:solidFill>
                  <a:schemeClr val="bg1"/>
                </a:solidFill>
              </a:rPr>
              <a:t>Kind reminder that we are a nut free school. </a:t>
            </a:r>
            <a:endParaRPr lang="en-US" sz="2800" b="1">
              <a:solidFill>
                <a:schemeClr val="bg1"/>
              </a:solidFill>
              <a:cs typeface="Calibri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F5326998-025B-4685-A6F0-C8F498C3B3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87263" y="4308594"/>
            <a:ext cx="1869558" cy="2183328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solidFill>
            <a:srgbClr val="FFFFFF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645868A-E24E-866D-30FB-CB0646FB12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6" r="3244" b="-4"/>
          <a:stretch/>
        </p:blipFill>
        <p:spPr>
          <a:xfrm>
            <a:off x="3064718" y="4420578"/>
            <a:ext cx="1708638" cy="1963430"/>
          </a:xfrm>
          <a:custGeom>
            <a:avLst/>
            <a:gdLst/>
            <a:ahLst/>
            <a:cxnLst/>
            <a:rect l="l" t="t" r="r" b="b"/>
            <a:pathLst>
              <a:path w="2278184" h="1963430">
                <a:moveTo>
                  <a:pt x="649972" y="0"/>
                </a:moveTo>
                <a:cubicBezTo>
                  <a:pt x="1630402" y="0"/>
                  <a:pt x="1630402" y="0"/>
                  <a:pt x="1630402" y="0"/>
                </a:cubicBezTo>
                <a:cubicBezTo>
                  <a:pt x="1680006" y="0"/>
                  <a:pt x="1744201" y="34048"/>
                  <a:pt x="1770463" y="76608"/>
                </a:cubicBezTo>
                <a:cubicBezTo>
                  <a:pt x="2260676" y="902270"/>
                  <a:pt x="2260676" y="902270"/>
                  <a:pt x="2260676" y="902270"/>
                </a:cubicBezTo>
                <a:cubicBezTo>
                  <a:pt x="2284020" y="947667"/>
                  <a:pt x="2284020" y="1015763"/>
                  <a:pt x="2260676" y="1061161"/>
                </a:cubicBezTo>
                <a:cubicBezTo>
                  <a:pt x="1770463" y="1886822"/>
                  <a:pt x="1770463" y="1886822"/>
                  <a:pt x="1770463" y="1886822"/>
                </a:cubicBezTo>
                <a:cubicBezTo>
                  <a:pt x="1744201" y="1929383"/>
                  <a:pt x="1680006" y="1963430"/>
                  <a:pt x="1630402" y="1963430"/>
                </a:cubicBezTo>
                <a:lnTo>
                  <a:pt x="649972" y="1963430"/>
                </a:lnTo>
                <a:cubicBezTo>
                  <a:pt x="597450" y="1963430"/>
                  <a:pt x="533255" y="1929383"/>
                  <a:pt x="509912" y="1886822"/>
                </a:cubicBezTo>
                <a:cubicBezTo>
                  <a:pt x="19697" y="1061161"/>
                  <a:pt x="19697" y="1061161"/>
                  <a:pt x="19697" y="1061161"/>
                </a:cubicBezTo>
                <a:cubicBezTo>
                  <a:pt x="-6565" y="1015763"/>
                  <a:pt x="-6565" y="947667"/>
                  <a:pt x="19697" y="902270"/>
                </a:cubicBezTo>
                <a:cubicBezTo>
                  <a:pt x="509912" y="76608"/>
                  <a:pt x="509912" y="76608"/>
                  <a:pt x="509912" y="76608"/>
                </a:cubicBezTo>
                <a:cubicBezTo>
                  <a:pt x="533255" y="34048"/>
                  <a:pt x="597450" y="0"/>
                  <a:pt x="649972" y="0"/>
                </a:cubicBezTo>
                <a:close/>
              </a:path>
            </a:pathLst>
          </a:custGeom>
        </p:spPr>
      </p:pic>
      <p:pic>
        <p:nvPicPr>
          <p:cNvPr id="6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B0820CA5-617F-49D3-3632-0D550551C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0413" y="59971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Hexagon 4">
            <a:extLst>
              <a:ext uri="{FF2B5EF4-FFF2-40B4-BE49-F238E27FC236}">
                <a16:creationId xmlns:a16="http://schemas.microsoft.com/office/drawing/2014/main" id="{D346DBCC-839D-7C61-BE08-0A4C83531AD4}"/>
              </a:ext>
            </a:extLst>
          </p:cNvPr>
          <p:cNvSpPr/>
          <p:nvPr/>
        </p:nvSpPr>
        <p:spPr>
          <a:xfrm>
            <a:off x="5481960" y="3046150"/>
            <a:ext cx="3395708" cy="3606553"/>
          </a:xfrm>
          <a:prstGeom prst="hexag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u="sng" err="1">
                <a:cs typeface="Calibri"/>
              </a:rPr>
              <a:t>Byrbrydiau</a:t>
            </a:r>
            <a:r>
              <a:rPr lang="en-GB" sz="2400" b="1" u="sng">
                <a:cs typeface="Calibri"/>
              </a:rPr>
              <a:t> / Snacks</a:t>
            </a:r>
          </a:p>
          <a:p>
            <a:pPr algn="ctr"/>
            <a:endParaRPr lang="en-GB" sz="2400" b="1" u="sng">
              <a:cs typeface="Calibri"/>
            </a:endParaRPr>
          </a:p>
          <a:p>
            <a:pPr marL="285750" indent="-285750" algn="ctr">
              <a:buFont typeface="Arial"/>
              <a:buChar char="•"/>
            </a:pPr>
            <a:r>
              <a:rPr lang="en-GB" sz="2400" err="1">
                <a:cs typeface="Calibri"/>
              </a:rPr>
              <a:t>Ffrwyth</a:t>
            </a:r>
            <a:r>
              <a:rPr lang="en-GB" sz="2400">
                <a:cs typeface="Calibri"/>
              </a:rPr>
              <a:t> neu </a:t>
            </a:r>
            <a:r>
              <a:rPr lang="en-GB" sz="2400" err="1">
                <a:cs typeface="Calibri"/>
              </a:rPr>
              <a:t>lysiau</a:t>
            </a:r>
          </a:p>
          <a:p>
            <a:pPr marL="285750" indent="-285750" algn="ctr">
              <a:buFont typeface="Arial"/>
              <a:buChar char="•"/>
            </a:pPr>
            <a:endParaRPr lang="en-GB" sz="2400">
              <a:cs typeface="Calibri"/>
            </a:endParaRPr>
          </a:p>
          <a:p>
            <a:pPr marL="285750" indent="-285750" algn="ctr">
              <a:buFont typeface="Arial"/>
              <a:buChar char="•"/>
            </a:pPr>
            <a:r>
              <a:rPr lang="en-GB" sz="2400">
                <a:cs typeface="Calibri"/>
              </a:rPr>
              <a:t>Fruit or vegetables</a:t>
            </a:r>
          </a:p>
        </p:txBody>
      </p:sp>
    </p:spTree>
    <p:extLst>
      <p:ext uri="{BB962C8B-B14F-4D97-AF65-F5344CB8AC3E}">
        <p14:creationId xmlns:p14="http://schemas.microsoft.com/office/powerpoint/2010/main" val="6905864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571671"/>
            <a:ext cx="7566712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u="sng" dirty="0" err="1">
                <a:latin typeface="SassoonCRInfant"/>
              </a:rPr>
              <a:t>Addysg</a:t>
            </a:r>
            <a:r>
              <a:rPr lang="en-GB" sz="3200" u="sng" dirty="0">
                <a:latin typeface="SassoonCRInfant"/>
              </a:rPr>
              <a:t> </a:t>
            </a:r>
            <a:r>
              <a:rPr lang="en-GB" sz="3200" u="sng" dirty="0" err="1">
                <a:latin typeface="SassoonCRInfant"/>
              </a:rPr>
              <a:t>Gorfforol</a:t>
            </a:r>
            <a:r>
              <a:rPr lang="en-GB" sz="3200" u="sng" dirty="0">
                <a:latin typeface="SassoonCRInfant"/>
              </a:rPr>
              <a:t> / </a:t>
            </a:r>
            <a:r>
              <a:rPr lang="en-GB" sz="3200" i="1" u="sng" dirty="0">
                <a:latin typeface="SassoonCRInfant"/>
              </a:rPr>
              <a:t>Physical Education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5039" y="1428452"/>
            <a:ext cx="8593378" cy="42165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 err="1">
                <a:latin typeface="SassoonCRInfant"/>
              </a:rPr>
              <a:t>Pob</a:t>
            </a:r>
            <a:r>
              <a:rPr lang="en-GB" sz="3600" b="1" dirty="0">
                <a:latin typeface="SassoonCRInfant"/>
              </a:rPr>
              <a:t> </a:t>
            </a:r>
            <a:r>
              <a:rPr lang="en-GB" sz="3600" b="1" dirty="0" err="1">
                <a:latin typeface="SassoonCRInfant"/>
              </a:rPr>
              <a:t>dydd</a:t>
            </a:r>
            <a:r>
              <a:rPr lang="en-GB" sz="3600" b="1" dirty="0">
                <a:latin typeface="SassoonCRInfant"/>
              </a:rPr>
              <a:t> Iau  /   Every Thursday</a:t>
            </a:r>
            <a:endParaRPr lang="en-US" sz="3600" b="1" dirty="0">
              <a:latin typeface="Calibri"/>
              <a:cs typeface="Calibri"/>
            </a:endParaRPr>
          </a:p>
          <a:p>
            <a:endParaRPr lang="en-GB" sz="3200" b="1">
              <a:latin typeface="SassoonCRInfant"/>
            </a:endParaRPr>
          </a:p>
          <a:p>
            <a:r>
              <a:rPr lang="en-GB" sz="2000" dirty="0">
                <a:latin typeface="Calibri"/>
                <a:cs typeface="Calibri"/>
              </a:rPr>
              <a:t> Plant </a:t>
            </a:r>
            <a:r>
              <a:rPr lang="en-GB" sz="2000" dirty="0" err="1">
                <a:latin typeface="Calibri"/>
                <a:cs typeface="Calibri"/>
              </a:rPr>
              <a:t>i</a:t>
            </a:r>
            <a:r>
              <a:rPr lang="en-GB" sz="2000" dirty="0">
                <a:latin typeface="Calibri"/>
                <a:cs typeface="Calibri"/>
              </a:rPr>
              <a:t> </a:t>
            </a:r>
            <a:r>
              <a:rPr lang="en-GB" sz="2000" dirty="0" err="1">
                <a:latin typeface="Calibri"/>
                <a:cs typeface="Calibri"/>
              </a:rPr>
              <a:t>ddod</a:t>
            </a:r>
            <a:r>
              <a:rPr lang="en-GB" sz="2000" dirty="0">
                <a:latin typeface="Calibri"/>
                <a:cs typeface="Calibri"/>
              </a:rPr>
              <a:t> </a:t>
            </a:r>
            <a:r>
              <a:rPr lang="en-GB" sz="2000" dirty="0" err="1">
                <a:latin typeface="Calibri"/>
                <a:cs typeface="Calibri"/>
              </a:rPr>
              <a:t>i'r</a:t>
            </a:r>
            <a:r>
              <a:rPr lang="en-GB" sz="2000" dirty="0">
                <a:latin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cs typeface="Calibri"/>
              </a:rPr>
              <a:t>ysgol</a:t>
            </a:r>
            <a:r>
              <a:rPr lang="en-GB" sz="2000" dirty="0">
                <a:latin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cs typeface="Calibri"/>
              </a:rPr>
              <a:t>a'u</a:t>
            </a:r>
            <a:r>
              <a:rPr lang="en-GB" sz="2000" dirty="0">
                <a:latin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cs typeface="Calibri"/>
              </a:rPr>
              <a:t>cit</a:t>
            </a:r>
            <a:r>
              <a:rPr lang="en-GB" sz="2000" dirty="0">
                <a:latin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cs typeface="Calibri"/>
              </a:rPr>
              <a:t>ymarfer</a:t>
            </a:r>
            <a:r>
              <a:rPr lang="en-GB" sz="2000" dirty="0">
                <a:latin typeface="Calibri"/>
                <a:cs typeface="Calibri"/>
              </a:rPr>
              <a:t> </a:t>
            </a:r>
            <a:r>
              <a:rPr lang="en-GB" sz="2000" dirty="0" err="1">
                <a:latin typeface="Calibri"/>
                <a:cs typeface="Calibri"/>
              </a:rPr>
              <a:t>corff</a:t>
            </a:r>
            <a:r>
              <a:rPr lang="en-GB" sz="2000" dirty="0">
                <a:latin typeface="Calibri"/>
                <a:cs typeface="Calibri"/>
              </a:rPr>
              <a:t>. </a:t>
            </a:r>
            <a:endParaRPr lang="en-US" sz="2000" b="1" dirty="0">
              <a:latin typeface="Calibri"/>
              <a:cs typeface="Calibri"/>
            </a:endParaRPr>
          </a:p>
          <a:p>
            <a:r>
              <a:rPr lang="en-GB" sz="2000" dirty="0">
                <a:latin typeface="Calibri"/>
                <a:cs typeface="Calibri"/>
              </a:rPr>
              <a:t> </a:t>
            </a:r>
            <a:r>
              <a:rPr lang="en-GB" sz="2000" b="1" dirty="0">
                <a:latin typeface="Calibri"/>
                <a:cs typeface="Calibri"/>
              </a:rPr>
              <a:t>Children to bring their PE kit and change in school.</a:t>
            </a:r>
            <a:endParaRPr lang="en-US" sz="2000" b="1" dirty="0">
              <a:latin typeface="Calibri"/>
              <a:cs typeface="Calibri"/>
            </a:endParaRPr>
          </a:p>
          <a:p>
            <a:endParaRPr lang="en-GB" sz="1400">
              <a:latin typeface="Calibri"/>
              <a:cs typeface="Calibri"/>
            </a:endParaRPr>
          </a:p>
          <a:p>
            <a:r>
              <a:rPr lang="en-GB" dirty="0" err="1">
                <a:latin typeface="Calibri"/>
                <a:cs typeface="Calibri"/>
              </a:rPr>
              <a:t>Dillad</a:t>
            </a:r>
            <a:r>
              <a:rPr lang="en-GB" dirty="0">
                <a:latin typeface="Calibri"/>
                <a:cs typeface="Calibri"/>
              </a:rPr>
              <a:t> </a:t>
            </a:r>
            <a:r>
              <a:rPr lang="en-GB" dirty="0" err="1">
                <a:latin typeface="Calibri"/>
                <a:cs typeface="Calibri"/>
              </a:rPr>
              <a:t>Ymarfer</a:t>
            </a:r>
            <a:r>
              <a:rPr lang="en-GB" dirty="0">
                <a:latin typeface="Calibri"/>
                <a:cs typeface="Calibri"/>
              </a:rPr>
              <a:t> </a:t>
            </a:r>
            <a:r>
              <a:rPr lang="en-GB" dirty="0" err="1">
                <a:latin typeface="Calibri"/>
                <a:cs typeface="Calibri"/>
              </a:rPr>
              <a:t>Corff:crys-T</a:t>
            </a:r>
            <a:r>
              <a:rPr lang="en-GB" dirty="0">
                <a:latin typeface="Calibri"/>
                <a:cs typeface="Calibri"/>
              </a:rPr>
              <a:t> </a:t>
            </a:r>
            <a:r>
              <a:rPr lang="en-GB" dirty="0" err="1">
                <a:latin typeface="Calibri"/>
                <a:cs typeface="Calibri"/>
              </a:rPr>
              <a:t>coch</a:t>
            </a:r>
            <a:r>
              <a:rPr lang="en-GB" dirty="0">
                <a:latin typeface="Calibri"/>
                <a:cs typeface="Calibri"/>
              </a:rPr>
              <a:t> neu </a:t>
            </a:r>
            <a:r>
              <a:rPr lang="en-GB" dirty="0" err="1">
                <a:latin typeface="Calibri"/>
                <a:cs typeface="Calibri"/>
              </a:rPr>
              <a:t>gwyn</a:t>
            </a:r>
            <a:r>
              <a:rPr lang="en-GB" dirty="0">
                <a:latin typeface="Calibri"/>
                <a:cs typeface="Calibri"/>
              </a:rPr>
              <a:t>, </a:t>
            </a:r>
            <a:r>
              <a:rPr lang="en-GB" dirty="0" err="1">
                <a:latin typeface="Calibri"/>
                <a:cs typeface="Calibri"/>
              </a:rPr>
              <a:t>siorts</a:t>
            </a:r>
            <a:r>
              <a:rPr lang="en-GB" dirty="0">
                <a:latin typeface="Calibri"/>
                <a:cs typeface="Calibri"/>
              </a:rPr>
              <a:t> du, joggers du ac </a:t>
            </a:r>
            <a:r>
              <a:rPr lang="en-GB" dirty="0" err="1">
                <a:latin typeface="Calibri"/>
                <a:cs typeface="Calibri"/>
              </a:rPr>
              <a:t>esgidiau</a:t>
            </a:r>
            <a:r>
              <a:rPr lang="en-GB" dirty="0">
                <a:latin typeface="Calibri"/>
                <a:cs typeface="Calibri"/>
              </a:rPr>
              <a:t> </a:t>
            </a:r>
            <a:r>
              <a:rPr lang="en-GB" dirty="0" err="1">
                <a:latin typeface="Calibri"/>
                <a:cs typeface="Calibri"/>
              </a:rPr>
              <a:t>ymarfer</a:t>
            </a:r>
            <a:r>
              <a:rPr lang="en-GB" dirty="0">
                <a:latin typeface="Calibri"/>
                <a:cs typeface="Calibri"/>
              </a:rPr>
              <a:t> </a:t>
            </a:r>
            <a:r>
              <a:rPr lang="en-GB" dirty="0" err="1">
                <a:latin typeface="Calibri"/>
                <a:cs typeface="Calibri"/>
              </a:rPr>
              <a:t>corff</a:t>
            </a:r>
            <a:r>
              <a:rPr lang="en-GB" dirty="0">
                <a:latin typeface="Calibri"/>
                <a:cs typeface="Calibri"/>
              </a:rPr>
              <a:t>). </a:t>
            </a:r>
            <a:endParaRPr lang="en-GB" b="1" i="1" dirty="0">
              <a:latin typeface="Calibri"/>
              <a:cs typeface="Calibri"/>
            </a:endParaRPr>
          </a:p>
          <a:p>
            <a:endParaRPr lang="en-GB">
              <a:latin typeface="Calibri"/>
              <a:cs typeface="Calibri"/>
            </a:endParaRPr>
          </a:p>
          <a:p>
            <a:r>
              <a:rPr lang="en-GB" b="1" i="1" dirty="0">
                <a:latin typeface="Calibri"/>
                <a:cs typeface="Calibri"/>
              </a:rPr>
              <a:t>Gym kit: White or red T-shirt, black shorts, black joggers and trainers.  </a:t>
            </a:r>
            <a:r>
              <a:rPr lang="en-GB" b="1" i="1" dirty="0">
                <a:latin typeface="SassoonCRInfant"/>
              </a:rPr>
              <a:t> </a:t>
            </a:r>
            <a:endParaRPr lang="en-GB" b="1" i="1" dirty="0">
              <a:latin typeface="SassoonCRInfant" panose="02010503020300020003" pitchFamily="2" charset="0"/>
            </a:endParaRPr>
          </a:p>
          <a:p>
            <a:pPr lvl="0"/>
            <a:endParaRPr lang="en-GB" b="1" i="1" dirty="0">
              <a:latin typeface="SassoonCRInfant"/>
            </a:endParaRPr>
          </a:p>
          <a:p>
            <a:r>
              <a:rPr lang="en-GB" b="1" i="1" dirty="0">
                <a:latin typeface="SassoonCRInfant"/>
                <a:cs typeface="Calibri"/>
              </a:rPr>
              <a:t>NO NEED FOR FULL FOOTBALL KITS – plain </a:t>
            </a:r>
          </a:p>
          <a:p>
            <a:r>
              <a:rPr lang="en-GB" sz="2800" b="1" i="1" u="sng" dirty="0" err="1">
                <a:cs typeface="Calibri"/>
              </a:rPr>
              <a:t>Cyrtiau</a:t>
            </a:r>
            <a:r>
              <a:rPr lang="en-GB" sz="2800" b="1" i="1" u="sng" dirty="0">
                <a:cs typeface="Calibri"/>
              </a:rPr>
              <a:t> </a:t>
            </a:r>
            <a:r>
              <a:rPr lang="en-GB" sz="2800" b="1" i="1" u="sng" dirty="0" err="1">
                <a:cs typeface="Calibri"/>
              </a:rPr>
              <a:t>tenis</a:t>
            </a:r>
            <a:r>
              <a:rPr lang="en-GB" sz="2800" b="1" i="1" u="sng" dirty="0">
                <a:cs typeface="Calibri"/>
              </a:rPr>
              <a:t> / Tennis courts</a:t>
            </a:r>
            <a:endParaRPr lang="en-GB" dirty="0"/>
          </a:p>
          <a:p>
            <a:pPr lvl="0"/>
            <a:endParaRPr lang="en-GB" sz="2800" b="1" i="1" u="sng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79076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 descr="A picture containing sky, building, outdoor, bridge&#10;&#10;Description automatically generated">
            <a:extLst>
              <a:ext uri="{FF2B5EF4-FFF2-40B4-BE49-F238E27FC236}">
                <a16:creationId xmlns:a16="http://schemas.microsoft.com/office/drawing/2014/main" id="{47D90C11-0FF3-B858-6C00-6FB47AA041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1925" y="5316051"/>
            <a:ext cx="2614551" cy="1239678"/>
          </a:xfrm>
          <a:prstGeom prst="rect">
            <a:avLst/>
          </a:prstGeom>
        </p:spPr>
      </p:pic>
      <p:pic>
        <p:nvPicPr>
          <p:cNvPr id="6" name="Picture 6" descr="A picture containing grass, outdoor, sport, athletic game&#10;&#10;Description automatically generated">
            <a:extLst>
              <a:ext uri="{FF2B5EF4-FFF2-40B4-BE49-F238E27FC236}">
                <a16:creationId xmlns:a16="http://schemas.microsoft.com/office/drawing/2014/main" id="{EB154224-54C9-63BA-D31B-EA931917CB5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628" r="35465" b="1726"/>
          <a:stretch/>
        </p:blipFill>
        <p:spPr>
          <a:xfrm>
            <a:off x="809188" y="5312004"/>
            <a:ext cx="2762173" cy="12368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BBDCE8-54BC-FA38-A57A-350C78A6F82D}"/>
              </a:ext>
            </a:extLst>
          </p:cNvPr>
          <p:cNvSpPr txBox="1"/>
          <p:nvPr/>
        </p:nvSpPr>
        <p:spPr>
          <a:xfrm>
            <a:off x="6291446" y="4690492"/>
            <a:ext cx="1161542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800" b="1" u="sng" err="1">
                <a:cs typeface="Calibri"/>
              </a:rPr>
              <a:t>Gnoll</a:t>
            </a:r>
            <a:endParaRPr lang="en-US" sz="2800" b="1" u="sng">
              <a:cs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0627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642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1"/>
            <a:ext cx="9144001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871D1F-0B01-D468-B54E-18430CEEF81C}"/>
              </a:ext>
            </a:extLst>
          </p:cNvPr>
          <p:cNvSpPr txBox="1"/>
          <p:nvPr/>
        </p:nvSpPr>
        <p:spPr>
          <a:xfrm>
            <a:off x="524784" y="248038"/>
            <a:ext cx="7524414" cy="11592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fontScale="925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Geiriau</a:t>
            </a:r>
            <a:r>
              <a:rPr lang="en-US" sz="48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b="1" kern="120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Targed</a:t>
            </a:r>
            <a:r>
              <a:rPr lang="en-US" sz="48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/ Target words</a:t>
            </a:r>
            <a:endParaRPr lang="en-US" sz="4800" b="1" kern="1200">
              <a:solidFill>
                <a:srgbClr val="FFFFFF"/>
              </a:solidFill>
              <a:latin typeface="+mj-lt"/>
              <a:ea typeface="+mj-ea"/>
              <a:cs typeface="Calibri"/>
            </a:endParaRPr>
          </a:p>
        </p:txBody>
      </p:sp>
      <p:pic>
        <p:nvPicPr>
          <p:cNvPr id="5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290AE6F0-15EC-33A9-8233-3B2219735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685" y="69867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A black and white chart with white text&#10;&#10;Description automatically generated">
            <a:extLst>
              <a:ext uri="{FF2B5EF4-FFF2-40B4-BE49-F238E27FC236}">
                <a16:creationId xmlns:a16="http://schemas.microsoft.com/office/drawing/2014/main" id="{D44FA81C-C7D8-67A7-8153-7581591303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719" y="2157812"/>
            <a:ext cx="5103975" cy="4294262"/>
          </a:xfrm>
          <a:prstGeom prst="rect">
            <a:avLst/>
          </a:prstGeom>
        </p:spPr>
      </p:pic>
      <p:pic>
        <p:nvPicPr>
          <p:cNvPr id="7" name="Picture 6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3BD89250-C21C-D54F-23E7-7BD76DC9EC9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456774" y="3798605"/>
            <a:ext cx="201953" cy="233893"/>
          </a:xfrm>
          <a:prstGeom prst="rect">
            <a:avLst/>
          </a:prstGeom>
        </p:spPr>
      </p:pic>
      <p:pic>
        <p:nvPicPr>
          <p:cNvPr id="9" name="Picture 8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9D0DCD42-45C7-2AD1-B39A-B94A974A3D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456774" y="4076343"/>
            <a:ext cx="201953" cy="233893"/>
          </a:xfrm>
          <a:prstGeom prst="rect">
            <a:avLst/>
          </a:prstGeom>
        </p:spPr>
      </p:pic>
      <p:pic>
        <p:nvPicPr>
          <p:cNvPr id="11" name="Picture 10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548AE157-4F3E-8C84-A153-C96AB89741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456774" y="4300670"/>
            <a:ext cx="201953" cy="233893"/>
          </a:xfrm>
          <a:prstGeom prst="rect">
            <a:avLst/>
          </a:prstGeom>
        </p:spPr>
      </p:pic>
      <p:pic>
        <p:nvPicPr>
          <p:cNvPr id="13" name="Picture 12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69DF9C1A-6872-90DA-C555-07C381CDA1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456774" y="4589091"/>
            <a:ext cx="201953" cy="233893"/>
          </a:xfrm>
          <a:prstGeom prst="rect">
            <a:avLst/>
          </a:prstGeom>
        </p:spPr>
      </p:pic>
      <p:pic>
        <p:nvPicPr>
          <p:cNvPr id="15" name="Picture 14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B66A68DF-5D8D-6532-F95C-A037128F623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456774" y="5091156"/>
            <a:ext cx="201953" cy="233893"/>
          </a:xfrm>
          <a:prstGeom prst="rect">
            <a:avLst/>
          </a:prstGeom>
        </p:spPr>
      </p:pic>
      <p:pic>
        <p:nvPicPr>
          <p:cNvPr id="16" name="Picture 15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390A46B3-CA8A-632D-3480-E5DAEF6231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446091" y="5582539"/>
            <a:ext cx="201953" cy="233893"/>
          </a:xfrm>
          <a:prstGeom prst="rect">
            <a:avLst/>
          </a:prstGeom>
        </p:spPr>
      </p:pic>
      <p:pic>
        <p:nvPicPr>
          <p:cNvPr id="17" name="Picture 16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47B8ADBB-25EB-3E0C-C296-5E1787AD6B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446091" y="6084604"/>
            <a:ext cx="201953" cy="233893"/>
          </a:xfrm>
          <a:prstGeom prst="rect">
            <a:avLst/>
          </a:prstGeom>
        </p:spPr>
      </p:pic>
      <p:pic>
        <p:nvPicPr>
          <p:cNvPr id="18" name="Picture 17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9306D174-778E-53C9-247F-F6CC925EEA7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757587" y="4054978"/>
            <a:ext cx="201953" cy="233893"/>
          </a:xfrm>
          <a:prstGeom prst="rect">
            <a:avLst/>
          </a:prstGeom>
        </p:spPr>
      </p:pic>
      <p:pic>
        <p:nvPicPr>
          <p:cNvPr id="19" name="Picture 18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852F7975-DE83-6FD5-0C0C-F96A6A7DCF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757587" y="4557043"/>
            <a:ext cx="201953" cy="233893"/>
          </a:xfrm>
          <a:prstGeom prst="rect">
            <a:avLst/>
          </a:prstGeom>
        </p:spPr>
      </p:pic>
      <p:pic>
        <p:nvPicPr>
          <p:cNvPr id="20" name="Picture 19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97A32512-505B-D3FB-42FD-C11A375EAA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746905" y="4322035"/>
            <a:ext cx="201953" cy="233893"/>
          </a:xfrm>
          <a:prstGeom prst="rect">
            <a:avLst/>
          </a:prstGeom>
        </p:spPr>
      </p:pic>
      <p:pic>
        <p:nvPicPr>
          <p:cNvPr id="21" name="Picture 20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C2BA6AA3-6295-D2A4-2F4B-3691C626F53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746905" y="4824100"/>
            <a:ext cx="201953" cy="233893"/>
          </a:xfrm>
          <a:prstGeom prst="rect">
            <a:avLst/>
          </a:prstGeom>
        </p:spPr>
      </p:pic>
      <p:pic>
        <p:nvPicPr>
          <p:cNvPr id="22" name="Picture 21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FAE28131-72DA-2A34-816A-BD044889AA7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746905" y="5112521"/>
            <a:ext cx="201953" cy="233893"/>
          </a:xfrm>
          <a:prstGeom prst="rect">
            <a:avLst/>
          </a:prstGeom>
        </p:spPr>
      </p:pic>
      <p:pic>
        <p:nvPicPr>
          <p:cNvPr id="23" name="Picture 22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8C97E454-6218-6F66-6A89-6EA09A32C1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736222" y="6105969"/>
            <a:ext cx="201953" cy="233893"/>
          </a:xfrm>
          <a:prstGeom prst="rect">
            <a:avLst/>
          </a:prstGeom>
        </p:spPr>
      </p:pic>
      <p:pic>
        <p:nvPicPr>
          <p:cNvPr id="24" name="Picture 23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BE6536BB-2FCF-8408-7F5A-27DA320BE3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072213" y="4054978"/>
            <a:ext cx="201953" cy="233893"/>
          </a:xfrm>
          <a:prstGeom prst="rect">
            <a:avLst/>
          </a:prstGeom>
        </p:spPr>
      </p:pic>
      <p:pic>
        <p:nvPicPr>
          <p:cNvPr id="25" name="Picture 24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FD5C5531-F7ED-A591-80C4-4A8FCD523C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072213" y="4557043"/>
            <a:ext cx="201953" cy="233893"/>
          </a:xfrm>
          <a:prstGeom prst="rect">
            <a:avLst/>
          </a:prstGeom>
        </p:spPr>
      </p:pic>
      <p:pic>
        <p:nvPicPr>
          <p:cNvPr id="26" name="Picture 25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8345D9DB-B085-FD79-8CA9-51B61D61AB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072213" y="4845465"/>
            <a:ext cx="201953" cy="233893"/>
          </a:xfrm>
          <a:prstGeom prst="rect">
            <a:avLst/>
          </a:prstGeom>
        </p:spPr>
      </p:pic>
      <p:pic>
        <p:nvPicPr>
          <p:cNvPr id="27" name="Picture 26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63CBC3FF-AD2F-CA43-D5AF-CA8377EF886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3061530" y="5838913"/>
            <a:ext cx="201953" cy="233893"/>
          </a:xfrm>
          <a:prstGeom prst="rect">
            <a:avLst/>
          </a:prstGeom>
        </p:spPr>
      </p:pic>
      <p:pic>
        <p:nvPicPr>
          <p:cNvPr id="28" name="Picture 27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7A025860-36EE-6328-045C-80B5F108B2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373026" y="3830651"/>
            <a:ext cx="201953" cy="233893"/>
          </a:xfrm>
          <a:prstGeom prst="rect">
            <a:avLst/>
          </a:prstGeom>
        </p:spPr>
      </p:pic>
      <p:pic>
        <p:nvPicPr>
          <p:cNvPr id="29" name="Picture 28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B3CB4AFB-68D4-4027-E60C-4F686822E2E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373026" y="4332716"/>
            <a:ext cx="201953" cy="233893"/>
          </a:xfrm>
          <a:prstGeom prst="rect">
            <a:avLst/>
          </a:prstGeom>
        </p:spPr>
      </p:pic>
      <p:pic>
        <p:nvPicPr>
          <p:cNvPr id="30" name="Picture 29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6F124AA7-C5BC-163F-6EF4-1211A19216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373026" y="4621137"/>
            <a:ext cx="201953" cy="233893"/>
          </a:xfrm>
          <a:prstGeom prst="rect">
            <a:avLst/>
          </a:prstGeom>
        </p:spPr>
      </p:pic>
      <p:pic>
        <p:nvPicPr>
          <p:cNvPr id="31" name="Picture 30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7A1DB073-5371-9965-4BE7-58D205277B2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362343" y="5614585"/>
            <a:ext cx="201953" cy="233893"/>
          </a:xfrm>
          <a:prstGeom prst="rect">
            <a:avLst/>
          </a:prstGeom>
        </p:spPr>
      </p:pic>
      <p:pic>
        <p:nvPicPr>
          <p:cNvPr id="32" name="Picture 31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9EF811EA-7351-F354-D4B1-CDE183B975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362344" y="5336847"/>
            <a:ext cx="201953" cy="233893"/>
          </a:xfrm>
          <a:prstGeom prst="rect">
            <a:avLst/>
          </a:prstGeom>
        </p:spPr>
      </p:pic>
      <p:pic>
        <p:nvPicPr>
          <p:cNvPr id="33" name="Picture 32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425FE8FD-9FD4-632C-0A1C-338C49CB1A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362344" y="6127334"/>
            <a:ext cx="201953" cy="233893"/>
          </a:xfrm>
          <a:prstGeom prst="rect">
            <a:avLst/>
          </a:prstGeom>
        </p:spPr>
      </p:pic>
      <p:pic>
        <p:nvPicPr>
          <p:cNvPr id="34" name="Picture 33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5E992C73-5116-89C5-2B0F-627B7A2A72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373026" y="5048426"/>
            <a:ext cx="201953" cy="233893"/>
          </a:xfrm>
          <a:prstGeom prst="rect">
            <a:avLst/>
          </a:prstGeom>
        </p:spPr>
      </p:pic>
      <p:pic>
        <p:nvPicPr>
          <p:cNvPr id="35" name="Picture 34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791F2BD3-16BC-7E07-7B2E-9D31BD0BB31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362343" y="4097706"/>
            <a:ext cx="201953" cy="233893"/>
          </a:xfrm>
          <a:prstGeom prst="rect">
            <a:avLst/>
          </a:prstGeom>
        </p:spPr>
      </p:pic>
      <p:pic>
        <p:nvPicPr>
          <p:cNvPr id="36" name="Picture 35" descr="A green check mark on a white background&#10;&#10;Description automatically generated">
            <a:extLst>
              <a:ext uri="{FF2B5EF4-FFF2-40B4-BE49-F238E27FC236}">
                <a16:creationId xmlns:a16="http://schemas.microsoft.com/office/drawing/2014/main" id="{447842F4-D7BB-83D3-FBE6-CE9E40704D8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626" t="22568" r="24903" b="24903"/>
          <a:stretch/>
        </p:blipFill>
        <p:spPr>
          <a:xfrm>
            <a:off x="6319614" y="4813416"/>
            <a:ext cx="201953" cy="233893"/>
          </a:xfrm>
          <a:prstGeom prst="rect">
            <a:avLst/>
          </a:prstGeom>
        </p:spPr>
      </p:pic>
      <p:pic>
        <p:nvPicPr>
          <p:cNvPr id="37" name="Picture 36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A11B483B-D493-FC30-3F88-4384869C28E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3507811" y="4909558"/>
            <a:ext cx="97018" cy="89203"/>
          </a:xfrm>
          <a:prstGeom prst="rect">
            <a:avLst/>
          </a:prstGeom>
        </p:spPr>
      </p:pic>
      <p:pic>
        <p:nvPicPr>
          <p:cNvPr id="38" name="Picture 37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25BEA690-8EB0-062A-3315-FCB7A23D599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3507811" y="5924371"/>
            <a:ext cx="97018" cy="89203"/>
          </a:xfrm>
          <a:prstGeom prst="rect">
            <a:avLst/>
          </a:prstGeom>
        </p:spPr>
      </p:pic>
      <p:pic>
        <p:nvPicPr>
          <p:cNvPr id="39" name="Picture 38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BFEB55D4-BF19-375B-F968-0BEAF1CFEB0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3507811" y="5411623"/>
            <a:ext cx="97018" cy="89203"/>
          </a:xfrm>
          <a:prstGeom prst="rect">
            <a:avLst/>
          </a:prstGeom>
        </p:spPr>
      </p:pic>
      <p:pic>
        <p:nvPicPr>
          <p:cNvPr id="40" name="Picture 39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0AD59F8A-F7A0-0FDC-CFB3-CD7377ECB53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6787259" y="5432987"/>
            <a:ext cx="97018" cy="89203"/>
          </a:xfrm>
          <a:prstGeom prst="rect">
            <a:avLst/>
          </a:prstGeom>
        </p:spPr>
      </p:pic>
      <p:pic>
        <p:nvPicPr>
          <p:cNvPr id="41" name="Picture 40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F63B7A97-82AE-BEFF-8458-04B2C0E0690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6808623" y="5678679"/>
            <a:ext cx="97018" cy="89203"/>
          </a:xfrm>
          <a:prstGeom prst="rect">
            <a:avLst/>
          </a:prstGeom>
        </p:spPr>
      </p:pic>
      <p:pic>
        <p:nvPicPr>
          <p:cNvPr id="42" name="Picture 41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E80BAF4C-7500-D618-4FCC-FBFE77F6A3A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6434745" y="5935052"/>
            <a:ext cx="97018" cy="89203"/>
          </a:xfrm>
          <a:prstGeom prst="rect">
            <a:avLst/>
          </a:prstGeom>
        </p:spPr>
      </p:pic>
      <p:pic>
        <p:nvPicPr>
          <p:cNvPr id="43" name="Picture 42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50C85842-5F31-A7B3-554F-F09EC7F8933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6787259" y="5935052"/>
            <a:ext cx="97018" cy="89203"/>
          </a:xfrm>
          <a:prstGeom prst="rect">
            <a:avLst/>
          </a:prstGeom>
        </p:spPr>
      </p:pic>
      <p:pic>
        <p:nvPicPr>
          <p:cNvPr id="44" name="Picture 43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91DB4575-5E53-A837-A2A5-9E51DAC657C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6787259" y="3884061"/>
            <a:ext cx="97018" cy="89203"/>
          </a:xfrm>
          <a:prstGeom prst="rect">
            <a:avLst/>
          </a:prstGeom>
        </p:spPr>
      </p:pic>
      <p:pic>
        <p:nvPicPr>
          <p:cNvPr id="45" name="Picture 44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5370CD7C-9325-4CB6-D068-0F399CED47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3080520" y="3905425"/>
            <a:ext cx="97018" cy="89203"/>
          </a:xfrm>
          <a:prstGeom prst="rect">
            <a:avLst/>
          </a:prstGeom>
        </p:spPr>
      </p:pic>
      <p:pic>
        <p:nvPicPr>
          <p:cNvPr id="46" name="Picture 45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148C2EF7-0509-6A41-0DF4-CBBF13DF767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3123249" y="4407490"/>
            <a:ext cx="97018" cy="89203"/>
          </a:xfrm>
          <a:prstGeom prst="rect">
            <a:avLst/>
          </a:prstGeom>
        </p:spPr>
      </p:pic>
      <p:pic>
        <p:nvPicPr>
          <p:cNvPr id="47" name="Picture 46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C1BBC60D-282E-D682-4AC3-646CD81DC72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3112567" y="5454350"/>
            <a:ext cx="97018" cy="89203"/>
          </a:xfrm>
          <a:prstGeom prst="rect">
            <a:avLst/>
          </a:prstGeom>
        </p:spPr>
      </p:pic>
      <p:pic>
        <p:nvPicPr>
          <p:cNvPr id="48" name="Picture 47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2DFD9A9A-BC72-2581-3CD1-E9BA9899896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3112567" y="5689359"/>
            <a:ext cx="97018" cy="89203"/>
          </a:xfrm>
          <a:prstGeom prst="rect">
            <a:avLst/>
          </a:prstGeom>
        </p:spPr>
      </p:pic>
      <p:pic>
        <p:nvPicPr>
          <p:cNvPr id="49" name="Picture 48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0538C141-C8AA-F612-4CF9-00969983FD6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310" t="17510" r="15564" b="18101"/>
          <a:stretch/>
        </p:blipFill>
        <p:spPr>
          <a:xfrm>
            <a:off x="3123249" y="5187293"/>
            <a:ext cx="97018" cy="8920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6320ABF8-3DAC-B06A-C659-522FF4B344AD}"/>
                  </a:ext>
                </a:extLst>
              </p14:cNvPr>
              <p14:cNvContentPartPr/>
              <p14:nvPr/>
            </p14:nvContentPartPr>
            <p14:xfrm>
              <a:off x="2383475" y="3881659"/>
              <a:ext cx="380894" cy="12017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6320ABF8-3DAC-B06A-C659-522FF4B344A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329524" y="3752905"/>
                <a:ext cx="488436" cy="26909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7E8CD508-D395-3D06-47F4-F4194AEF5ECC}"/>
                  </a:ext>
                </a:extLst>
              </p14:cNvPr>
              <p14:cNvContentPartPr/>
              <p14:nvPr/>
            </p14:nvContentPartPr>
            <p14:xfrm>
              <a:off x="2372793" y="4426454"/>
              <a:ext cx="424859" cy="12017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7E8CD508-D395-3D06-47F4-F4194AEF5EC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318831" y="821354"/>
                <a:ext cx="532423" cy="721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7BF8B9A9-05D1-36E4-E46F-CE0E6BD5C0D4}"/>
                  </a:ext>
                </a:extLst>
              </p14:cNvPr>
              <p14:cNvContentPartPr/>
              <p14:nvPr/>
            </p14:nvContentPartPr>
            <p14:xfrm>
              <a:off x="2394157" y="5181352"/>
              <a:ext cx="437642" cy="35587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7BF8B9A9-05D1-36E4-E46F-CE0E6BD5C0D4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340172" y="5074591"/>
                <a:ext cx="545253" cy="24875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25F1A337-ADCD-E61C-838B-097E0656A7BA}"/>
                  </a:ext>
                </a:extLst>
              </p14:cNvPr>
              <p14:cNvContentPartPr/>
              <p14:nvPr/>
            </p14:nvContentPartPr>
            <p14:xfrm>
              <a:off x="2383475" y="5419613"/>
              <a:ext cx="445781" cy="64383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25F1A337-ADCD-E61C-838B-097E0656A7BA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329506" y="5312308"/>
                <a:ext cx="553358" cy="27863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33EDDB98-96B4-8C70-1F67-B6133B3382C8}"/>
                  </a:ext>
                </a:extLst>
              </p14:cNvPr>
              <p14:cNvContentPartPr/>
              <p14:nvPr/>
            </p14:nvContentPartPr>
            <p14:xfrm>
              <a:off x="2362111" y="5750586"/>
              <a:ext cx="405615" cy="12017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33EDDB98-96B4-8C70-1F67-B6133B3382C8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308173" y="5634292"/>
                <a:ext cx="513132" cy="24421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E6DD70EA-B953-F292-CAAD-C57465CD56CB}"/>
                  </a:ext>
                </a:extLst>
              </p14:cNvPr>
              <p14:cNvContentPartPr/>
              <p14:nvPr/>
            </p14:nvContentPartPr>
            <p14:xfrm>
              <a:off x="5716335" y="5964232"/>
              <a:ext cx="319697" cy="12017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E6DD70EA-B953-F292-CAAD-C57465CD56CB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5662393" y="5851573"/>
                <a:ext cx="427222" cy="23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8CF7A5C0-7EFC-B29C-E9D7-E2EA845AD07C}"/>
                  </a:ext>
                </a:extLst>
              </p14:cNvPr>
              <p14:cNvContentPartPr/>
              <p14:nvPr/>
            </p14:nvContentPartPr>
            <p14:xfrm>
              <a:off x="2394157" y="4887806"/>
              <a:ext cx="331652" cy="30031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8CF7A5C0-7EFC-B29C-E9D7-E2EA845AD07C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340201" y="4780552"/>
                <a:ext cx="439205" cy="24418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C1563E39-5EDF-5B4D-6BC8-7F07EA140E1E}"/>
                  </a:ext>
                </a:extLst>
              </p14:cNvPr>
              <p14:cNvContentPartPr/>
              <p14:nvPr/>
            </p14:nvContentPartPr>
            <p14:xfrm>
              <a:off x="2426203" y="5954015"/>
              <a:ext cx="308597" cy="22008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C1563E39-5EDF-5B4D-6BC8-7F07EA140E1E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2372252" y="5849215"/>
                <a:ext cx="416138" cy="2312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6A9C652-D906-85AA-03F9-D601A522B565}"/>
                  </a:ext>
                </a:extLst>
              </p14:cNvPr>
              <p14:cNvContentPartPr/>
              <p14:nvPr/>
            </p14:nvContentPartPr>
            <p14:xfrm>
              <a:off x="5769747" y="3903024"/>
              <a:ext cx="293760" cy="12017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6A9C652-D906-85AA-03F9-D601A522B565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715813" y="3625709"/>
                <a:ext cx="401268" cy="56572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DE3C7794-D2D6-8975-D015-8A3E2FA2EDA6}"/>
                  </a:ext>
                </a:extLst>
              </p14:cNvPr>
              <p14:cNvContentPartPr/>
              <p14:nvPr/>
            </p14:nvContentPartPr>
            <p14:xfrm>
              <a:off x="5737699" y="5479765"/>
              <a:ext cx="325731" cy="12017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DE3C7794-D2D6-8975-D015-8A3E2FA2EDA6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5683770" y="5202450"/>
                <a:ext cx="433229" cy="56572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9D73ABED-D9F8-7D7A-A434-7190509EBF64}"/>
                  </a:ext>
                </a:extLst>
              </p14:cNvPr>
              <p14:cNvContentPartPr/>
              <p14:nvPr/>
            </p14:nvContentPartPr>
            <p14:xfrm>
              <a:off x="5769746" y="5692097"/>
              <a:ext cx="335677" cy="48273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9D73ABED-D9F8-7D7A-A434-7190509EBF64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5715836" y="5584824"/>
                <a:ext cx="443137" cy="26246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F47CE7DA-D592-EE8A-77D2-294D54A90DBD}"/>
                  </a:ext>
                </a:extLst>
              </p14:cNvPr>
              <p14:cNvContentPartPr/>
              <p14:nvPr/>
            </p14:nvContentPartPr>
            <p14:xfrm>
              <a:off x="5556101" y="5943332"/>
              <a:ext cx="253572" cy="12017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F47CE7DA-D592-EE8A-77D2-294D54A90DBD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5502150" y="2338232"/>
                <a:ext cx="361115" cy="721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07F2F4E5-C569-3DD0-4C1F-4E219F6CDD75}"/>
                  </a:ext>
                </a:extLst>
              </p14:cNvPr>
              <p14:cNvContentPartPr/>
              <p14:nvPr/>
            </p14:nvContentPartPr>
            <p14:xfrm>
              <a:off x="3505111" y="3635968"/>
              <a:ext cx="94704" cy="12017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07F2F4E5-C569-3DD0-4C1F-4E219F6CDD75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3451505" y="30868"/>
                <a:ext cx="201559" cy="721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B32A33E2-BEE5-6158-7261-74EC40FF9681}"/>
                  </a:ext>
                </a:extLst>
              </p14:cNvPr>
              <p14:cNvContentPartPr/>
              <p14:nvPr/>
            </p14:nvContentPartPr>
            <p14:xfrm>
              <a:off x="3131233" y="3635968"/>
              <a:ext cx="123832" cy="13941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B32A33E2-BEE5-6158-7261-74EC40FF9681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077393" y="3531410"/>
                <a:ext cx="231153" cy="22270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793540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09540" y="187110"/>
            <a:ext cx="5930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err="1">
                <a:latin typeface="SassoonCRInfant" panose="02010503020300020003" pitchFamily="2" charset="0"/>
              </a:rPr>
              <a:t>Gwisg</a:t>
            </a:r>
            <a:r>
              <a:rPr lang="en-GB" sz="3200" u="sng">
                <a:latin typeface="SassoonCRInfant" panose="02010503020300020003" pitchFamily="2" charset="0"/>
              </a:rPr>
              <a:t> </a:t>
            </a:r>
            <a:r>
              <a:rPr lang="en-GB" sz="3200" u="sng" err="1">
                <a:latin typeface="SassoonCRInfant" panose="02010503020300020003" pitchFamily="2" charset="0"/>
              </a:rPr>
              <a:t>Ysgol</a:t>
            </a:r>
            <a:r>
              <a:rPr lang="en-GB" sz="3200" u="sng">
                <a:latin typeface="SassoonCRInfant" panose="02010503020300020003" pitchFamily="2" charset="0"/>
              </a:rPr>
              <a:t>/</a:t>
            </a:r>
            <a:r>
              <a:rPr lang="en-GB" sz="3200" i="1" u="sng" err="1">
                <a:latin typeface="SassoonCRInfant" panose="02010503020300020003" pitchFamily="2" charset="0"/>
              </a:rPr>
              <a:t>Schoool</a:t>
            </a:r>
            <a:r>
              <a:rPr lang="en-GB" sz="3200" u="sng">
                <a:latin typeface="SassoonCRInfant" panose="02010503020300020003" pitchFamily="2" charset="0"/>
              </a:rPr>
              <a:t> </a:t>
            </a:r>
            <a:r>
              <a:rPr lang="en-GB" sz="3200" i="1" u="sng">
                <a:latin typeface="SassoonCRInfant" panose="02010503020300020003" pitchFamily="2" charset="0"/>
              </a:rPr>
              <a:t>Uniform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79076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05" t="6524" r="18753" b="6698"/>
          <a:stretch/>
        </p:blipFill>
        <p:spPr bwMode="auto">
          <a:xfrm rot="5400000">
            <a:off x="674348" y="450624"/>
            <a:ext cx="1967840" cy="2803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868415" y="1700808"/>
            <a:ext cx="144016" cy="14401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4" t="23706" r="13468" b="2183"/>
          <a:stretch/>
        </p:blipFill>
        <p:spPr bwMode="auto">
          <a:xfrm>
            <a:off x="260170" y="3021055"/>
            <a:ext cx="2586089" cy="1958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8"/>
          <a:stretch/>
        </p:blipFill>
        <p:spPr bwMode="auto">
          <a:xfrm rot="5400000">
            <a:off x="4196511" y="1063221"/>
            <a:ext cx="1686020" cy="1804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060365" y="3166590"/>
            <a:ext cx="5966234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i="1" err="1">
                <a:latin typeface="SassoonCRInfant"/>
              </a:rPr>
              <a:t>Cofiwch</a:t>
            </a:r>
            <a:r>
              <a:rPr lang="en-GB" sz="2800" i="1">
                <a:latin typeface="SassoonCRInfant"/>
              </a:rPr>
              <a:t> </a:t>
            </a:r>
            <a:r>
              <a:rPr lang="en-GB" sz="2800" i="1" err="1">
                <a:latin typeface="SassoonCRInfant"/>
              </a:rPr>
              <a:t>labelu</a:t>
            </a:r>
            <a:r>
              <a:rPr lang="en-GB" sz="2800" i="1">
                <a:latin typeface="SassoonCRInfant"/>
              </a:rPr>
              <a:t> </a:t>
            </a:r>
            <a:r>
              <a:rPr lang="en-GB" sz="2800" i="1" err="1">
                <a:latin typeface="SassoonCRInfant"/>
              </a:rPr>
              <a:t>dillad</a:t>
            </a:r>
            <a:r>
              <a:rPr lang="en-GB" sz="2800" i="1">
                <a:latin typeface="SassoonCRInfant"/>
              </a:rPr>
              <a:t> </a:t>
            </a:r>
            <a:r>
              <a:rPr lang="en-GB" sz="2800" i="1" err="1">
                <a:latin typeface="SassoonCRInfant"/>
              </a:rPr>
              <a:t>eich</a:t>
            </a:r>
            <a:r>
              <a:rPr lang="en-GB" sz="2800" i="1">
                <a:latin typeface="SassoonCRInfant"/>
              </a:rPr>
              <a:t> plant </a:t>
            </a:r>
            <a:endParaRPr lang="en-GB" b="1" i="1">
              <a:latin typeface="SassoonCRInfant"/>
            </a:endParaRPr>
          </a:p>
          <a:p>
            <a:r>
              <a:rPr lang="en-GB" sz="2800" b="1" i="1">
                <a:latin typeface="SassoonCRInfant"/>
              </a:rPr>
              <a:t> Remember to label your child's clothes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1220A5-370F-6970-B586-7F8CD4D1AA9A}"/>
              </a:ext>
            </a:extLst>
          </p:cNvPr>
          <p:cNvSpPr txBox="1"/>
          <p:nvPr/>
        </p:nvSpPr>
        <p:spPr>
          <a:xfrm>
            <a:off x="6073923" y="1331007"/>
            <a:ext cx="27432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SassoonCRInfant"/>
              </a:rPr>
              <a:t>Rwy’n flin mae fy nghrys yn frwnt ond mae’n dangos fy mod yn dysgu / </a:t>
            </a:r>
            <a:r>
              <a:rPr lang="en-GB" b="1" i="1">
                <a:latin typeface="SassoonCRInfant"/>
              </a:rPr>
              <a:t>I’m sorry that my shirt got dirty, but it shows I’ve been learning!</a:t>
            </a: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4A2FFC-5E7D-1DC1-C85F-38DA1B91E1FA}"/>
              </a:ext>
            </a:extLst>
          </p:cNvPr>
          <p:cNvSpPr/>
          <p:nvPr/>
        </p:nvSpPr>
        <p:spPr>
          <a:xfrm>
            <a:off x="3016399" y="3017734"/>
            <a:ext cx="5907280" cy="144210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865115-5CD3-57F1-5122-EB844D14962B}"/>
              </a:ext>
            </a:extLst>
          </p:cNvPr>
          <p:cNvSpPr txBox="1"/>
          <p:nvPr/>
        </p:nvSpPr>
        <p:spPr>
          <a:xfrm>
            <a:off x="4737477" y="4971889"/>
            <a:ext cx="40968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i="1" dirty="0" err="1">
                <a:latin typeface="SassoonCRInfant"/>
              </a:rPr>
              <a:t>Siwmperi</a:t>
            </a:r>
            <a:r>
              <a:rPr lang="en-GB" sz="2800" i="1" dirty="0">
                <a:latin typeface="SassoonCRInfant"/>
              </a:rPr>
              <a:t> </a:t>
            </a:r>
            <a:r>
              <a:rPr lang="en-GB" sz="2800" i="1" dirty="0" err="1">
                <a:latin typeface="SassoonCRInfant"/>
              </a:rPr>
              <a:t>ymadawyr</a:t>
            </a:r>
            <a:r>
              <a:rPr lang="en-GB" sz="2800" i="1" dirty="0">
                <a:latin typeface="SassoonCRInfant"/>
              </a:rPr>
              <a:t> / </a:t>
            </a:r>
            <a:r>
              <a:rPr lang="en-GB" sz="2800" b="1" i="1" dirty="0" smtClean="0">
                <a:latin typeface="SassoonCRInfant"/>
              </a:rPr>
              <a:t>Leavers </a:t>
            </a:r>
            <a:r>
              <a:rPr lang="en-GB" sz="2800" b="1" i="1" dirty="0">
                <a:latin typeface="SassoonCRInfant"/>
              </a:rPr>
              <a:t>hoodies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2C06EB-0E61-D6B3-844B-32D1B1903A79}"/>
              </a:ext>
            </a:extLst>
          </p:cNvPr>
          <p:cNvSpPr txBox="1"/>
          <p:nvPr/>
        </p:nvSpPr>
        <p:spPr>
          <a:xfrm>
            <a:off x="368440" y="5270991"/>
            <a:ext cx="4096842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i="1" dirty="0" err="1">
                <a:latin typeface="SassoonCRInfant"/>
              </a:rPr>
              <a:t>Lliw</a:t>
            </a:r>
            <a:r>
              <a:rPr lang="en-GB" sz="2800" i="1" dirty="0">
                <a:latin typeface="SassoonCRInfant"/>
              </a:rPr>
              <a:t>: </a:t>
            </a:r>
            <a:r>
              <a:rPr lang="en-GB" sz="2800" i="1" dirty="0" err="1" smtClean="0">
                <a:latin typeface="SassoonCRInfant"/>
              </a:rPr>
              <a:t>Coch</a:t>
            </a:r>
            <a:endParaRPr lang="en-GB" sz="2800" i="1" dirty="0">
              <a:latin typeface="SassoonCRInfant"/>
            </a:endParaRPr>
          </a:p>
          <a:p>
            <a:r>
              <a:rPr lang="en-GB" sz="2800" i="1" dirty="0">
                <a:latin typeface="SassoonCRInfant"/>
              </a:rPr>
              <a:t>Colour: </a:t>
            </a:r>
            <a:r>
              <a:rPr lang="en-GB" sz="2800" i="1" dirty="0" smtClean="0">
                <a:latin typeface="SassoonCRInfant"/>
              </a:rPr>
              <a:t>Red</a:t>
            </a:r>
            <a:endParaRPr lang="en-GB" sz="2800" i="1" dirty="0">
              <a:latin typeface="SassoonCRInfant"/>
            </a:endParaRPr>
          </a:p>
        </p:txBody>
      </p:sp>
      <p:pic>
        <p:nvPicPr>
          <p:cNvPr id="1026" name="Picture 2" descr="All Saints Leavers Hoodie - Red Hot Chilli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594" y="4541093"/>
            <a:ext cx="1636548" cy="1890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409127" y="5559881"/>
            <a:ext cx="838407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b="1" dirty="0" err="1" smtClean="0"/>
              <a:t>Ymadawyr</a:t>
            </a:r>
            <a:endParaRPr lang="en-GB" sz="11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56973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6100024" y="863980"/>
            <a:ext cx="2987899" cy="2240924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8703D3-16FD-D656-02D6-1079C5F2D04E}"/>
              </a:ext>
            </a:extLst>
          </p:cNvPr>
          <p:cNvSpPr txBox="1"/>
          <p:nvPr/>
        </p:nvSpPr>
        <p:spPr>
          <a:xfrm>
            <a:off x="739583" y="335231"/>
            <a:ext cx="7864544" cy="1325563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Meddyginiaeth / </a:t>
            </a:r>
            <a:r>
              <a:rPr lang="en-US" sz="4400" i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Medicine</a:t>
            </a:r>
            <a:endParaRPr lang="en-US" sz="4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004647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FD4494B-B284-CC5C-9C5B-709A5E913D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760" r="25000"/>
          <a:stretch/>
        </p:blipFill>
        <p:spPr>
          <a:xfrm>
            <a:off x="428425" y="2710454"/>
            <a:ext cx="1083765" cy="2247063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7DB0742-CF76-560A-3AEF-F8544ECB5EDE}"/>
              </a:ext>
            </a:extLst>
          </p:cNvPr>
          <p:cNvSpPr txBox="1"/>
          <p:nvPr/>
        </p:nvSpPr>
        <p:spPr>
          <a:xfrm>
            <a:off x="1751676" y="1296424"/>
            <a:ext cx="7389529" cy="4192520"/>
          </a:xfrm>
          <a:prstGeom prst="rect">
            <a:avLst/>
          </a:prstGeom>
        </p:spPr>
        <p:txBody>
          <a:bodyPr rot="0" spcFirstLastPara="0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i="1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y-GB" sz="2300"/>
              <a:t>Os oes angen meddyginiaeth ar eich plentyn yn ystod y dydd a dydych chi ddim yn gallu dod i'r ysgol i'w rhoi i'ch plentyn bydd angen llenwi ffurflen o'r swyddfa. Cedwir y feddyginiaeth yn y swyddfa gyda'r ffurflen. Mae copi o'r ffurflen ar wefan yr ysgol hefyd.</a:t>
            </a:r>
            <a:endParaRPr lang="cy-GB" sz="23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i="1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i="1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b="1" i="1"/>
              <a:t>If your child needs medication during the day and you are unable to come to school to give it to your child, you will need to fill in a form from the office. The medication is kept in the office with the form. There is also a copy of the form on the school's website.</a:t>
            </a:r>
            <a:endParaRPr lang="en-US" sz="2300" b="1" i="1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 i="1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300">
              <a:cs typeface="Calibri"/>
            </a:endParaRPr>
          </a:p>
        </p:txBody>
      </p:sp>
      <p:pic>
        <p:nvPicPr>
          <p:cNvPr id="5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E07B54A-3825-9D81-5F16-5128FE36E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53" y="5784500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40716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custGeom>
                    <a:avLst/>
                    <a:gdLst>
                      <a:gd name="connsiteX0" fmla="*/ 0 w 8229600"/>
                      <a:gd name="connsiteY0" fmla="*/ 0 h 18288"/>
                      <a:gd name="connsiteX1" fmla="*/ 521208 w 8229600"/>
                      <a:gd name="connsiteY1" fmla="*/ 0 h 18288"/>
                      <a:gd name="connsiteX2" fmla="*/ 1371600 w 8229600"/>
                      <a:gd name="connsiteY2" fmla="*/ 0 h 18288"/>
                      <a:gd name="connsiteX3" fmla="*/ 2221992 w 8229600"/>
                      <a:gd name="connsiteY3" fmla="*/ 0 h 18288"/>
                      <a:gd name="connsiteX4" fmla="*/ 3072384 w 8229600"/>
                      <a:gd name="connsiteY4" fmla="*/ 0 h 18288"/>
                      <a:gd name="connsiteX5" fmla="*/ 3511296 w 8229600"/>
                      <a:gd name="connsiteY5" fmla="*/ 0 h 18288"/>
                      <a:gd name="connsiteX6" fmla="*/ 4114800 w 8229600"/>
                      <a:gd name="connsiteY6" fmla="*/ 0 h 18288"/>
                      <a:gd name="connsiteX7" fmla="*/ 4553712 w 8229600"/>
                      <a:gd name="connsiteY7" fmla="*/ 0 h 18288"/>
                      <a:gd name="connsiteX8" fmla="*/ 5239512 w 8229600"/>
                      <a:gd name="connsiteY8" fmla="*/ 0 h 18288"/>
                      <a:gd name="connsiteX9" fmla="*/ 5843016 w 8229600"/>
                      <a:gd name="connsiteY9" fmla="*/ 0 h 18288"/>
                      <a:gd name="connsiteX10" fmla="*/ 6611112 w 8229600"/>
                      <a:gd name="connsiteY10" fmla="*/ 0 h 18288"/>
                      <a:gd name="connsiteX11" fmla="*/ 7461504 w 8229600"/>
                      <a:gd name="connsiteY11" fmla="*/ 0 h 18288"/>
                      <a:gd name="connsiteX12" fmla="*/ 8229600 w 8229600"/>
                      <a:gd name="connsiteY12" fmla="*/ 0 h 18288"/>
                      <a:gd name="connsiteX13" fmla="*/ 8229600 w 8229600"/>
                      <a:gd name="connsiteY13" fmla="*/ 18288 h 18288"/>
                      <a:gd name="connsiteX14" fmla="*/ 7461504 w 8229600"/>
                      <a:gd name="connsiteY14" fmla="*/ 18288 h 18288"/>
                      <a:gd name="connsiteX15" fmla="*/ 6940296 w 8229600"/>
                      <a:gd name="connsiteY15" fmla="*/ 18288 h 18288"/>
                      <a:gd name="connsiteX16" fmla="*/ 6419088 w 8229600"/>
                      <a:gd name="connsiteY16" fmla="*/ 18288 h 18288"/>
                      <a:gd name="connsiteX17" fmla="*/ 5650992 w 8229600"/>
                      <a:gd name="connsiteY17" fmla="*/ 18288 h 18288"/>
                      <a:gd name="connsiteX18" fmla="*/ 5129784 w 8229600"/>
                      <a:gd name="connsiteY18" fmla="*/ 18288 h 18288"/>
                      <a:gd name="connsiteX19" fmla="*/ 4690872 w 8229600"/>
                      <a:gd name="connsiteY19" fmla="*/ 18288 h 18288"/>
                      <a:gd name="connsiteX20" fmla="*/ 4087368 w 8229600"/>
                      <a:gd name="connsiteY20" fmla="*/ 18288 h 18288"/>
                      <a:gd name="connsiteX21" fmla="*/ 3401568 w 8229600"/>
                      <a:gd name="connsiteY21" fmla="*/ 18288 h 18288"/>
                      <a:gd name="connsiteX22" fmla="*/ 2798064 w 8229600"/>
                      <a:gd name="connsiteY22" fmla="*/ 18288 h 18288"/>
                      <a:gd name="connsiteX23" fmla="*/ 2276856 w 8229600"/>
                      <a:gd name="connsiteY23" fmla="*/ 18288 h 18288"/>
                      <a:gd name="connsiteX24" fmla="*/ 1426464 w 8229600"/>
                      <a:gd name="connsiteY24" fmla="*/ 18288 h 18288"/>
                      <a:gd name="connsiteX25" fmla="*/ 740664 w 8229600"/>
                      <a:gd name="connsiteY25" fmla="*/ 18288 h 18288"/>
                      <a:gd name="connsiteX26" fmla="*/ 0 w 8229600"/>
                      <a:gd name="connsiteY26" fmla="*/ 18288 h 18288"/>
                      <a:gd name="connsiteX27" fmla="*/ 0 w 8229600"/>
                      <a:gd name="connsiteY27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</a:cxnLst>
                    <a:rect l="l" t="t" r="r" b="b"/>
                    <a:pathLst>
                      <a:path w="8229600" h="18288" fill="none" extrusionOk="0">
                        <a:moveTo>
                          <a:pt x="0" y="0"/>
                        </a:moveTo>
                        <a:cubicBezTo>
                          <a:pt x="227594" y="-4267"/>
                          <a:pt x="329693" y="13251"/>
                          <a:pt x="521208" y="0"/>
                        </a:cubicBezTo>
                        <a:cubicBezTo>
                          <a:pt x="712723" y="-13251"/>
                          <a:pt x="1137373" y="-13618"/>
                          <a:pt x="1371600" y="0"/>
                        </a:cubicBezTo>
                        <a:cubicBezTo>
                          <a:pt x="1605827" y="13618"/>
                          <a:pt x="1975382" y="-27374"/>
                          <a:pt x="2221992" y="0"/>
                        </a:cubicBezTo>
                        <a:cubicBezTo>
                          <a:pt x="2468602" y="27374"/>
                          <a:pt x="2863316" y="-20517"/>
                          <a:pt x="3072384" y="0"/>
                        </a:cubicBezTo>
                        <a:cubicBezTo>
                          <a:pt x="3281452" y="20517"/>
                          <a:pt x="3331438" y="10793"/>
                          <a:pt x="3511296" y="0"/>
                        </a:cubicBezTo>
                        <a:cubicBezTo>
                          <a:pt x="3691154" y="-10793"/>
                          <a:pt x="3906405" y="-29737"/>
                          <a:pt x="4114800" y="0"/>
                        </a:cubicBezTo>
                        <a:cubicBezTo>
                          <a:pt x="4323195" y="29737"/>
                          <a:pt x="4428852" y="-2234"/>
                          <a:pt x="4553712" y="0"/>
                        </a:cubicBezTo>
                        <a:cubicBezTo>
                          <a:pt x="4678572" y="2234"/>
                          <a:pt x="5065629" y="29368"/>
                          <a:pt x="5239512" y="0"/>
                        </a:cubicBezTo>
                        <a:cubicBezTo>
                          <a:pt x="5413395" y="-29368"/>
                          <a:pt x="5703888" y="11839"/>
                          <a:pt x="5843016" y="0"/>
                        </a:cubicBezTo>
                        <a:cubicBezTo>
                          <a:pt x="5982144" y="-11839"/>
                          <a:pt x="6260765" y="24719"/>
                          <a:pt x="6611112" y="0"/>
                        </a:cubicBezTo>
                        <a:cubicBezTo>
                          <a:pt x="6961459" y="-24719"/>
                          <a:pt x="7228293" y="32959"/>
                          <a:pt x="7461504" y="0"/>
                        </a:cubicBezTo>
                        <a:cubicBezTo>
                          <a:pt x="7694715" y="-32959"/>
                          <a:pt x="7990029" y="-3422"/>
                          <a:pt x="8229600" y="0"/>
                        </a:cubicBezTo>
                        <a:cubicBezTo>
                          <a:pt x="8228940" y="5812"/>
                          <a:pt x="8229447" y="9773"/>
                          <a:pt x="8229600" y="18288"/>
                        </a:cubicBezTo>
                        <a:cubicBezTo>
                          <a:pt x="7940706" y="-9293"/>
                          <a:pt x="7792584" y="-16009"/>
                          <a:pt x="7461504" y="18288"/>
                        </a:cubicBezTo>
                        <a:cubicBezTo>
                          <a:pt x="7130424" y="52585"/>
                          <a:pt x="7080072" y="43845"/>
                          <a:pt x="6940296" y="18288"/>
                        </a:cubicBezTo>
                        <a:cubicBezTo>
                          <a:pt x="6800520" y="-7269"/>
                          <a:pt x="6672872" y="26671"/>
                          <a:pt x="6419088" y="18288"/>
                        </a:cubicBezTo>
                        <a:cubicBezTo>
                          <a:pt x="6165304" y="9905"/>
                          <a:pt x="5869721" y="4987"/>
                          <a:pt x="5650992" y="18288"/>
                        </a:cubicBezTo>
                        <a:cubicBezTo>
                          <a:pt x="5432263" y="31589"/>
                          <a:pt x="5308310" y="3023"/>
                          <a:pt x="5129784" y="18288"/>
                        </a:cubicBezTo>
                        <a:cubicBezTo>
                          <a:pt x="4951258" y="33553"/>
                          <a:pt x="4799696" y="15357"/>
                          <a:pt x="4690872" y="18288"/>
                        </a:cubicBezTo>
                        <a:cubicBezTo>
                          <a:pt x="4582048" y="21219"/>
                          <a:pt x="4311124" y="-7836"/>
                          <a:pt x="4087368" y="18288"/>
                        </a:cubicBezTo>
                        <a:cubicBezTo>
                          <a:pt x="3863612" y="44412"/>
                          <a:pt x="3730288" y="13374"/>
                          <a:pt x="3401568" y="18288"/>
                        </a:cubicBezTo>
                        <a:cubicBezTo>
                          <a:pt x="3072848" y="23202"/>
                          <a:pt x="3020684" y="32425"/>
                          <a:pt x="2798064" y="18288"/>
                        </a:cubicBezTo>
                        <a:cubicBezTo>
                          <a:pt x="2575444" y="4151"/>
                          <a:pt x="2440915" y="-7352"/>
                          <a:pt x="2276856" y="18288"/>
                        </a:cubicBezTo>
                        <a:cubicBezTo>
                          <a:pt x="2112797" y="43928"/>
                          <a:pt x="1726502" y="-9560"/>
                          <a:pt x="1426464" y="18288"/>
                        </a:cubicBezTo>
                        <a:cubicBezTo>
                          <a:pt x="1126426" y="46136"/>
                          <a:pt x="992925" y="21016"/>
                          <a:pt x="740664" y="18288"/>
                        </a:cubicBezTo>
                        <a:cubicBezTo>
                          <a:pt x="488403" y="15560"/>
                          <a:pt x="195650" y="-16061"/>
                          <a:pt x="0" y="18288"/>
                        </a:cubicBezTo>
                        <a:cubicBezTo>
                          <a:pt x="348" y="9455"/>
                          <a:pt x="654" y="3983"/>
                          <a:pt x="0" y="0"/>
                        </a:cubicBezTo>
                        <a:close/>
                      </a:path>
                      <a:path w="8229600" h="18288" stroke="0" extrusionOk="0">
                        <a:moveTo>
                          <a:pt x="0" y="0"/>
                        </a:moveTo>
                        <a:cubicBezTo>
                          <a:pt x="259263" y="-9445"/>
                          <a:pt x="404731" y="4427"/>
                          <a:pt x="521208" y="0"/>
                        </a:cubicBezTo>
                        <a:cubicBezTo>
                          <a:pt x="637685" y="-4427"/>
                          <a:pt x="839187" y="564"/>
                          <a:pt x="960120" y="0"/>
                        </a:cubicBezTo>
                        <a:cubicBezTo>
                          <a:pt x="1081053" y="-564"/>
                          <a:pt x="1313469" y="-16481"/>
                          <a:pt x="1481328" y="0"/>
                        </a:cubicBezTo>
                        <a:cubicBezTo>
                          <a:pt x="1649187" y="16481"/>
                          <a:pt x="1885247" y="26161"/>
                          <a:pt x="2167128" y="0"/>
                        </a:cubicBezTo>
                        <a:cubicBezTo>
                          <a:pt x="2449009" y="-26161"/>
                          <a:pt x="2761875" y="-22202"/>
                          <a:pt x="2935224" y="0"/>
                        </a:cubicBezTo>
                        <a:cubicBezTo>
                          <a:pt x="3108573" y="22202"/>
                          <a:pt x="3540687" y="-2863"/>
                          <a:pt x="3785616" y="0"/>
                        </a:cubicBezTo>
                        <a:cubicBezTo>
                          <a:pt x="4030545" y="2863"/>
                          <a:pt x="4280774" y="-12442"/>
                          <a:pt x="4636008" y="0"/>
                        </a:cubicBezTo>
                        <a:cubicBezTo>
                          <a:pt x="4991242" y="12442"/>
                          <a:pt x="5025483" y="16914"/>
                          <a:pt x="5239512" y="0"/>
                        </a:cubicBezTo>
                        <a:cubicBezTo>
                          <a:pt x="5453541" y="-16914"/>
                          <a:pt x="5754008" y="16592"/>
                          <a:pt x="6007608" y="0"/>
                        </a:cubicBezTo>
                        <a:cubicBezTo>
                          <a:pt x="6261208" y="-16592"/>
                          <a:pt x="6407957" y="-11909"/>
                          <a:pt x="6693408" y="0"/>
                        </a:cubicBezTo>
                        <a:cubicBezTo>
                          <a:pt x="6978859" y="11909"/>
                          <a:pt x="7015437" y="-20890"/>
                          <a:pt x="7296912" y="0"/>
                        </a:cubicBezTo>
                        <a:cubicBezTo>
                          <a:pt x="7578387" y="20890"/>
                          <a:pt x="7859622" y="46406"/>
                          <a:pt x="8229600" y="0"/>
                        </a:cubicBezTo>
                        <a:cubicBezTo>
                          <a:pt x="8230508" y="6337"/>
                          <a:pt x="8228722" y="11778"/>
                          <a:pt x="8229600" y="18288"/>
                        </a:cubicBezTo>
                        <a:cubicBezTo>
                          <a:pt x="8075287" y="35054"/>
                          <a:pt x="7821366" y="21850"/>
                          <a:pt x="7626096" y="18288"/>
                        </a:cubicBezTo>
                        <a:cubicBezTo>
                          <a:pt x="7430826" y="14726"/>
                          <a:pt x="7320004" y="-9669"/>
                          <a:pt x="7022592" y="18288"/>
                        </a:cubicBezTo>
                        <a:cubicBezTo>
                          <a:pt x="6725180" y="46245"/>
                          <a:pt x="6348804" y="-14025"/>
                          <a:pt x="6172200" y="18288"/>
                        </a:cubicBezTo>
                        <a:cubicBezTo>
                          <a:pt x="5995596" y="50601"/>
                          <a:pt x="5788102" y="22890"/>
                          <a:pt x="5650992" y="18288"/>
                        </a:cubicBezTo>
                        <a:cubicBezTo>
                          <a:pt x="5513882" y="13686"/>
                          <a:pt x="5198399" y="29121"/>
                          <a:pt x="4882896" y="18288"/>
                        </a:cubicBezTo>
                        <a:cubicBezTo>
                          <a:pt x="4567393" y="7455"/>
                          <a:pt x="4557008" y="26965"/>
                          <a:pt x="4443984" y="18288"/>
                        </a:cubicBezTo>
                        <a:cubicBezTo>
                          <a:pt x="4330960" y="9611"/>
                          <a:pt x="4061674" y="28891"/>
                          <a:pt x="3758184" y="18288"/>
                        </a:cubicBezTo>
                        <a:cubicBezTo>
                          <a:pt x="3454694" y="7685"/>
                          <a:pt x="3380392" y="19119"/>
                          <a:pt x="3236976" y="18288"/>
                        </a:cubicBezTo>
                        <a:cubicBezTo>
                          <a:pt x="3093560" y="17457"/>
                          <a:pt x="2632116" y="37607"/>
                          <a:pt x="2386584" y="18288"/>
                        </a:cubicBezTo>
                        <a:cubicBezTo>
                          <a:pt x="2141052" y="-1031"/>
                          <a:pt x="2110884" y="28777"/>
                          <a:pt x="1947672" y="18288"/>
                        </a:cubicBezTo>
                        <a:cubicBezTo>
                          <a:pt x="1784460" y="7799"/>
                          <a:pt x="1535467" y="461"/>
                          <a:pt x="1261872" y="18288"/>
                        </a:cubicBezTo>
                        <a:cubicBezTo>
                          <a:pt x="988277" y="36115"/>
                          <a:pt x="1021096" y="10375"/>
                          <a:pt x="822960" y="18288"/>
                        </a:cubicBezTo>
                        <a:cubicBezTo>
                          <a:pt x="624824" y="26201"/>
                          <a:pt x="298309" y="1283"/>
                          <a:pt x="0" y="18288"/>
                        </a:cubicBezTo>
                        <a:cubicBezTo>
                          <a:pt x="-633" y="12278"/>
                          <a:pt x="-757" y="5867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496488B-FCA5-6C05-772B-3BA341C2FE4D}"/>
              </a:ext>
            </a:extLst>
          </p:cNvPr>
          <p:cNvSpPr txBox="1"/>
          <p:nvPr/>
        </p:nvSpPr>
        <p:spPr>
          <a:xfrm>
            <a:off x="429369" y="2071316"/>
            <a:ext cx="5035164" cy="411917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Trydar / Twitter Os nad ydych yn dilyn cyfrif Trydar dosbarth eich plentyn ac yn dymuno gwneud rhaid ysgrifennu eich dolen Trydar ar ddarn o bapur yn cynnwys enw eich plentyn a'i rhoi i'r athro dosbarth. Bydd yr athro dosbarth yn eich ychwanegu chi at y grŵp ar ôl derbyn y wybodaeth.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If you are not following your child's class Twitter account and wish to do so, you need to write your Twitter handle on a piece of paper with your child's name and give it to the class teacher. The class teacher will add you to the group after receiving the information.</a:t>
            </a:r>
          </a:p>
        </p:txBody>
      </p:sp>
      <p:pic>
        <p:nvPicPr>
          <p:cNvPr id="3" name="Picture 3" descr="Icon&#10;&#10;Description automatically generated">
            <a:extLst>
              <a:ext uri="{FF2B5EF4-FFF2-40B4-BE49-F238E27FC236}">
                <a16:creationId xmlns:a16="http://schemas.microsoft.com/office/drawing/2014/main" id="{140878D4-D69A-930C-9250-61C00500B6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47" r="14254" b="-2"/>
          <a:stretch/>
        </p:blipFill>
        <p:spPr>
          <a:xfrm>
            <a:off x="5816120" y="1381457"/>
            <a:ext cx="2955798" cy="40965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228D7E-CDA6-F913-C24D-743D55287B11}"/>
              </a:ext>
            </a:extLst>
          </p:cNvPr>
          <p:cNvSpPr txBox="1"/>
          <p:nvPr/>
        </p:nvSpPr>
        <p:spPr>
          <a:xfrm>
            <a:off x="1731818" y="455221"/>
            <a:ext cx="6158220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b="1" err="1">
                <a:cs typeface="Calibri"/>
              </a:rPr>
              <a:t>Trydar</a:t>
            </a:r>
            <a:r>
              <a:rPr lang="en-US" sz="6000" b="1">
                <a:cs typeface="Calibri"/>
              </a:rPr>
              <a:t> / Twitter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89DFFF-A2E3-D4CE-51DF-BF48B7E1A6FC}"/>
              </a:ext>
            </a:extLst>
          </p:cNvPr>
          <p:cNvSpPr txBox="1"/>
          <p:nvPr/>
        </p:nvSpPr>
        <p:spPr>
          <a:xfrm>
            <a:off x="158337" y="5630883"/>
            <a:ext cx="511459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b="1" dirty="0">
                <a:cs typeface="Calibri"/>
              </a:rPr>
              <a:t>@cnedd_bl5a6</a:t>
            </a:r>
            <a:endParaRPr lang="en-US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1652D1AF-56D9-441D-2365-97551EBA07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7255" y="6034767"/>
            <a:ext cx="1763486" cy="611445"/>
          </a:xfrm>
          <a:prstGeom prst="rect">
            <a:avLst/>
          </a:prstGeom>
        </p:spPr>
      </p:pic>
      <p:pic>
        <p:nvPicPr>
          <p:cNvPr id="7" name="Picture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754160B5-5715-ED2B-0D27-9E5B79C1CA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2482" y="5421847"/>
            <a:ext cx="1484787" cy="1317048"/>
          </a:xfrm>
          <a:prstGeom prst="rect">
            <a:avLst/>
          </a:prstGeom>
        </p:spPr>
      </p:pic>
      <p:pic>
        <p:nvPicPr>
          <p:cNvPr id="11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6BD36DAB-E65E-2F9E-7E6C-B78208292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270" y="109452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4387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0087D53-9295-4463-AAE4-D5C626046E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4618C6-4B68-972B-D632-BD9B571880AD}"/>
              </a:ext>
            </a:extLst>
          </p:cNvPr>
          <p:cNvSpPr txBox="1"/>
          <p:nvPr/>
        </p:nvSpPr>
        <p:spPr>
          <a:xfrm>
            <a:off x="479160" y="4501453"/>
            <a:ext cx="8182230" cy="106583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latin typeface="+mj-lt"/>
                <a:ea typeface="+mj-ea"/>
                <a:cs typeface="+mj-cs"/>
              </a:rPr>
              <a:t>Go to 'Children', 'Class Pages', 'Year 5 a 6'</a:t>
            </a:r>
          </a:p>
        </p:txBody>
      </p:sp>
      <p:pic>
        <p:nvPicPr>
          <p:cNvPr id="2" name="Picture 1" descr="A screenshot of a web page&#10;&#10;Description automatically generated">
            <a:extLst>
              <a:ext uri="{FF2B5EF4-FFF2-40B4-BE49-F238E27FC236}">
                <a16:creationId xmlns:a16="http://schemas.microsoft.com/office/drawing/2014/main" id="{1CCC2C17-A09C-A3B9-33D4-853D878CEE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030" y="825509"/>
            <a:ext cx="4210812" cy="2884405"/>
          </a:xfrm>
          <a:prstGeom prst="rect">
            <a:avLst/>
          </a:prstGeom>
        </p:spPr>
      </p:pic>
      <p:pic>
        <p:nvPicPr>
          <p:cNvPr id="3" name="Picture 2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ECE46A25-153C-B37F-B5F2-B62C57B169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0872" y="1083421"/>
            <a:ext cx="4210812" cy="2368581"/>
          </a:xfrm>
          <a:prstGeom prst="rect">
            <a:avLst/>
          </a:prstGeom>
        </p:spPr>
      </p:pic>
      <p:sp>
        <p:nvSpPr>
          <p:cNvPr id="11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37560" y="5594358"/>
            <a:ext cx="246888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custGeom>
                    <a:avLst/>
                    <a:gdLst>
                      <a:gd name="connsiteX0" fmla="*/ 0 w 2468880"/>
                      <a:gd name="connsiteY0" fmla="*/ 0 h 18288"/>
                      <a:gd name="connsiteX1" fmla="*/ 592531 w 2468880"/>
                      <a:gd name="connsiteY1" fmla="*/ 0 h 18288"/>
                      <a:gd name="connsiteX2" fmla="*/ 1160374 w 2468880"/>
                      <a:gd name="connsiteY2" fmla="*/ 0 h 18288"/>
                      <a:gd name="connsiteX3" fmla="*/ 1728216 w 2468880"/>
                      <a:gd name="connsiteY3" fmla="*/ 0 h 18288"/>
                      <a:gd name="connsiteX4" fmla="*/ 2468880 w 2468880"/>
                      <a:gd name="connsiteY4" fmla="*/ 0 h 18288"/>
                      <a:gd name="connsiteX5" fmla="*/ 2468880 w 2468880"/>
                      <a:gd name="connsiteY5" fmla="*/ 18288 h 18288"/>
                      <a:gd name="connsiteX6" fmla="*/ 1802282 w 2468880"/>
                      <a:gd name="connsiteY6" fmla="*/ 18288 h 18288"/>
                      <a:gd name="connsiteX7" fmla="*/ 1209751 w 2468880"/>
                      <a:gd name="connsiteY7" fmla="*/ 18288 h 18288"/>
                      <a:gd name="connsiteX8" fmla="*/ 641909 w 2468880"/>
                      <a:gd name="connsiteY8" fmla="*/ 18288 h 18288"/>
                      <a:gd name="connsiteX9" fmla="*/ 0 w 2468880"/>
                      <a:gd name="connsiteY9" fmla="*/ 18288 h 18288"/>
                      <a:gd name="connsiteX10" fmla="*/ 0 w 246888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468880" h="18288" fill="none" extrusionOk="0">
                        <a:moveTo>
                          <a:pt x="0" y="0"/>
                        </a:moveTo>
                        <a:cubicBezTo>
                          <a:pt x="171523" y="-1510"/>
                          <a:pt x="416079" y="20036"/>
                          <a:pt x="592531" y="0"/>
                        </a:cubicBezTo>
                        <a:cubicBezTo>
                          <a:pt x="768983" y="-20036"/>
                          <a:pt x="878305" y="13110"/>
                          <a:pt x="1160374" y="0"/>
                        </a:cubicBezTo>
                        <a:cubicBezTo>
                          <a:pt x="1442443" y="-13110"/>
                          <a:pt x="1612108" y="24695"/>
                          <a:pt x="1728216" y="0"/>
                        </a:cubicBezTo>
                        <a:cubicBezTo>
                          <a:pt x="1844324" y="-24695"/>
                          <a:pt x="2271040" y="20667"/>
                          <a:pt x="2468880" y="0"/>
                        </a:cubicBezTo>
                        <a:cubicBezTo>
                          <a:pt x="2468302" y="4771"/>
                          <a:pt x="2469633" y="12323"/>
                          <a:pt x="2468880" y="18288"/>
                        </a:cubicBezTo>
                        <a:cubicBezTo>
                          <a:pt x="2229297" y="-14659"/>
                          <a:pt x="2066775" y="30253"/>
                          <a:pt x="1802282" y="18288"/>
                        </a:cubicBezTo>
                        <a:cubicBezTo>
                          <a:pt x="1537789" y="6323"/>
                          <a:pt x="1379930" y="22266"/>
                          <a:pt x="1209751" y="18288"/>
                        </a:cubicBezTo>
                        <a:cubicBezTo>
                          <a:pt x="1039572" y="14310"/>
                          <a:pt x="837025" y="12850"/>
                          <a:pt x="641909" y="18288"/>
                        </a:cubicBezTo>
                        <a:cubicBezTo>
                          <a:pt x="446793" y="23726"/>
                          <a:pt x="170561" y="18472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468880" h="18288" stroke="0" extrusionOk="0">
                        <a:moveTo>
                          <a:pt x="0" y="0"/>
                        </a:moveTo>
                        <a:cubicBezTo>
                          <a:pt x="190931" y="24910"/>
                          <a:pt x="333688" y="11559"/>
                          <a:pt x="567842" y="0"/>
                        </a:cubicBezTo>
                        <a:cubicBezTo>
                          <a:pt x="801996" y="-11559"/>
                          <a:pt x="939971" y="-5677"/>
                          <a:pt x="1234440" y="0"/>
                        </a:cubicBezTo>
                        <a:cubicBezTo>
                          <a:pt x="1528909" y="5677"/>
                          <a:pt x="1658539" y="5184"/>
                          <a:pt x="1777594" y="0"/>
                        </a:cubicBezTo>
                        <a:cubicBezTo>
                          <a:pt x="1896649" y="-5184"/>
                          <a:pt x="2186164" y="23915"/>
                          <a:pt x="2468880" y="0"/>
                        </a:cubicBezTo>
                        <a:cubicBezTo>
                          <a:pt x="2468266" y="8857"/>
                          <a:pt x="2469384" y="13619"/>
                          <a:pt x="2468880" y="18288"/>
                        </a:cubicBezTo>
                        <a:cubicBezTo>
                          <a:pt x="2271330" y="36599"/>
                          <a:pt x="2001027" y="31554"/>
                          <a:pt x="1876349" y="18288"/>
                        </a:cubicBezTo>
                        <a:cubicBezTo>
                          <a:pt x="1751671" y="5022"/>
                          <a:pt x="1364652" y="15063"/>
                          <a:pt x="1209751" y="18288"/>
                        </a:cubicBezTo>
                        <a:cubicBezTo>
                          <a:pt x="1054850" y="21513"/>
                          <a:pt x="748438" y="20074"/>
                          <a:pt x="617220" y="18288"/>
                        </a:cubicBezTo>
                        <a:cubicBezTo>
                          <a:pt x="486002" y="16502"/>
                          <a:pt x="237432" y="27200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2953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187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timeline&#10;&#10;Description automatically generated">
            <a:extLst>
              <a:ext uri="{FF2B5EF4-FFF2-40B4-BE49-F238E27FC236}">
                <a16:creationId xmlns:a16="http://schemas.microsoft.com/office/drawing/2014/main" id="{4907DFDC-AEE5-D347-EDA0-3A075E5B13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4" t="17110" r="50401" b="8175"/>
          <a:stretch/>
        </p:blipFill>
        <p:spPr>
          <a:xfrm>
            <a:off x="3524299" y="603883"/>
            <a:ext cx="4945478" cy="557106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D8AFE6-9FCA-9A3D-6BC8-18B79965563A}"/>
              </a:ext>
            </a:extLst>
          </p:cNvPr>
          <p:cNvSpPr txBox="1"/>
          <p:nvPr/>
        </p:nvSpPr>
        <p:spPr>
          <a:xfrm>
            <a:off x="554182" y="979714"/>
            <a:ext cx="2563090" cy="40318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err="1">
                <a:ea typeface="+mn-lt"/>
                <a:cs typeface="+mn-lt"/>
              </a:rPr>
              <a:t>Cyfyngiad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Oedran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Safleoedd</a:t>
            </a:r>
            <a:r>
              <a:rPr lang="en-US" sz="3200">
                <a:ea typeface="+mn-lt"/>
                <a:cs typeface="+mn-lt"/>
              </a:rPr>
              <a:t> </a:t>
            </a:r>
            <a:r>
              <a:rPr lang="en-US" sz="3200" err="1">
                <a:ea typeface="+mn-lt"/>
                <a:cs typeface="+mn-lt"/>
              </a:rPr>
              <a:t>Cymdeithasol</a:t>
            </a:r>
            <a:endParaRPr lang="en-US" sz="3200" err="1">
              <a:cs typeface="Calibri"/>
            </a:endParaRPr>
          </a:p>
          <a:p>
            <a:endParaRPr lang="en-US" sz="3200">
              <a:cs typeface="Calibri"/>
            </a:endParaRPr>
          </a:p>
          <a:p>
            <a:r>
              <a:rPr lang="en-US" sz="3200" b="1">
                <a:cs typeface="Calibri"/>
              </a:rPr>
              <a:t>Social Media Ages Restrictions</a:t>
            </a:r>
            <a:endParaRPr lang="en-US" b="1"/>
          </a:p>
        </p:txBody>
      </p:sp>
      <p:pic>
        <p:nvPicPr>
          <p:cNvPr id="5" name="Picture 2" descr="A picture containing text, handwear&#10;&#10;Description automatically generated">
            <a:extLst>
              <a:ext uri="{FF2B5EF4-FFF2-40B4-BE49-F238E27FC236}">
                <a16:creationId xmlns:a16="http://schemas.microsoft.com/office/drawing/2014/main" id="{76BCE84D-9EC7-7244-F9B9-2FB575821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270" y="109452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93927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B717A6-28F7-CB31-3CE9-F6B04845E6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6037" y="739978"/>
            <a:ext cx="4001197" cy="3004145"/>
          </a:xfrm>
        </p:spPr>
        <p:txBody>
          <a:bodyPr>
            <a:normAutofit/>
          </a:bodyPr>
          <a:lstStyle/>
          <a:p>
            <a:r>
              <a:rPr lang="en-GB" err="1">
                <a:cs typeface="Calibri"/>
              </a:rPr>
              <a:t>Ymaelodi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â'r</a:t>
            </a:r>
            <a:r>
              <a:rPr lang="en-GB">
                <a:cs typeface="Calibri"/>
              </a:rPr>
              <a:t> Urdd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F193-D499-7315-75C9-596AACB44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68609" y="3425604"/>
            <a:ext cx="4556052" cy="2189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 algn="l">
              <a:lnSpc>
                <a:spcPct val="90000"/>
              </a:lnSpc>
              <a:buChar char="•"/>
            </a:pPr>
            <a:r>
              <a:rPr lang="cy-GB" sz="2500">
                <a:cs typeface="Calibri"/>
              </a:rPr>
              <a:t>Chwaraeon</a:t>
            </a:r>
            <a:endParaRPr lang="en-US"/>
          </a:p>
          <a:p>
            <a:pPr marL="457200" indent="-457200" algn="l">
              <a:lnSpc>
                <a:spcPct val="90000"/>
              </a:lnSpc>
              <a:buChar char="•"/>
            </a:pPr>
            <a:r>
              <a:rPr lang="cy-GB" sz="2500">
                <a:cs typeface="Calibri"/>
              </a:rPr>
              <a:t>Eisteddfod</a:t>
            </a:r>
          </a:p>
          <a:p>
            <a:pPr marL="457200" indent="-457200" algn="l">
              <a:lnSpc>
                <a:spcPct val="90000"/>
              </a:lnSpc>
              <a:buChar char="•"/>
            </a:pPr>
            <a:r>
              <a:rPr lang="cy-GB" sz="2500">
                <a:cs typeface="Calibri"/>
              </a:rPr>
              <a:t>Cystadlaethau 'gwaith cartref'</a:t>
            </a:r>
          </a:p>
          <a:p>
            <a:pPr marL="457200" indent="-457200" algn="l">
              <a:lnSpc>
                <a:spcPct val="90000"/>
              </a:lnSpc>
              <a:buChar char="•"/>
            </a:pPr>
            <a:r>
              <a:rPr lang="cy-GB" sz="2500" err="1">
                <a:cs typeface="Calibri"/>
              </a:rPr>
              <a:t>Cog</a:t>
            </a:r>
            <a:r>
              <a:rPr lang="cy-GB" sz="2500">
                <a:cs typeface="Calibri"/>
              </a:rPr>
              <a:t> Urdd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7896" y="1"/>
            <a:ext cx="866357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261789" y="0"/>
            <a:ext cx="1303050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19805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161135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773320" y="5717906"/>
            <a:ext cx="1328707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Picture 4" descr="Ymaelodi efo'r Urdd / Urdd Membership - Ysgol Bro Alun">
            <a:extLst>
              <a:ext uri="{FF2B5EF4-FFF2-40B4-BE49-F238E27FC236}">
                <a16:creationId xmlns:a16="http://schemas.microsoft.com/office/drawing/2014/main" id="{9EA3E2E0-CE6C-6957-9618-4C7E8D7FE2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81" r="11117" b="-2"/>
          <a:stretch/>
        </p:blipFill>
        <p:spPr>
          <a:xfrm>
            <a:off x="473880" y="598720"/>
            <a:ext cx="3883686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390384" y="6258756"/>
            <a:ext cx="1174455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3865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282117" y="-253670"/>
            <a:ext cx="137072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668730" y="422146"/>
            <a:ext cx="484026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7532611" y="655140"/>
            <a:ext cx="515604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7017482" y="0"/>
            <a:ext cx="2126518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982258" y="6115501"/>
            <a:ext cx="1120884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Smart Phone with solid fill">
            <a:extLst>
              <a:ext uri="{FF2B5EF4-FFF2-40B4-BE49-F238E27FC236}">
                <a16:creationId xmlns:a16="http://schemas.microsoft.com/office/drawing/2014/main" id="{CF08AA15-5A97-CD10-C28F-2D9B7D8F37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786467" y="643467"/>
            <a:ext cx="5571065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703060" y="6453143"/>
            <a:ext cx="611177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B4C044-78CF-F1D9-6350-414A5C6CCEBD}"/>
              </a:ext>
            </a:extLst>
          </p:cNvPr>
          <p:cNvSpPr txBox="1"/>
          <p:nvPr/>
        </p:nvSpPr>
        <p:spPr>
          <a:xfrm>
            <a:off x="3621281" y="1710494"/>
            <a:ext cx="1953513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Dim </a:t>
            </a:r>
            <a:r>
              <a:rPr lang="en-GB" err="1">
                <a:cs typeface="Calibri"/>
              </a:rPr>
              <a:t>ond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os</a:t>
            </a:r>
            <a:r>
              <a:rPr lang="en-GB">
                <a:cs typeface="Calibri"/>
              </a:rPr>
              <a:t> </a:t>
            </a:r>
            <a:r>
              <a:rPr lang="en-GB" err="1">
                <a:cs typeface="Calibri"/>
              </a:rPr>
              <a:t>oes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wir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angen</a:t>
            </a:r>
            <a:endParaRPr lang="en-GB">
              <a:cs typeface="Calibri"/>
            </a:endParaRPr>
          </a:p>
          <a:p>
            <a:endParaRPr lang="en-GB">
              <a:cs typeface="Calibri"/>
            </a:endParaRPr>
          </a:p>
          <a:p>
            <a:r>
              <a:rPr lang="en-GB" err="1">
                <a:cs typeface="Calibri"/>
              </a:rPr>
              <a:t>I'w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rhoi</a:t>
            </a:r>
            <a:r>
              <a:rPr lang="en-GB">
                <a:cs typeface="Calibri"/>
              </a:rPr>
              <a:t> </a:t>
            </a:r>
            <a:r>
              <a:rPr lang="en-GB" err="1">
                <a:cs typeface="Calibri"/>
              </a:rPr>
              <a:t>i'r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athro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ar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ddechrau'r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dydd</a:t>
            </a:r>
            <a:r>
              <a:rPr lang="en-GB">
                <a:cs typeface="Calibri"/>
              </a:rPr>
              <a:t>.</a:t>
            </a:r>
          </a:p>
          <a:p>
            <a:endParaRPr lang="en-GB">
              <a:cs typeface="Calibri"/>
            </a:endParaRPr>
          </a:p>
          <a:p>
            <a:r>
              <a:rPr lang="en-GB" err="1">
                <a:cs typeface="Calibri"/>
              </a:rPr>
              <a:t>Dydyn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ni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fel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ysgol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ddim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yn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cymryd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unrhyw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gyfrifoldeb</a:t>
            </a:r>
            <a:r>
              <a:rPr lang="en-GB">
                <a:cs typeface="Calibri"/>
              </a:rPr>
              <a:t> </a:t>
            </a:r>
            <a:r>
              <a:rPr lang="en-GB" err="1">
                <a:cs typeface="Calibri"/>
              </a:rPr>
              <a:t>amdanynt</a:t>
            </a:r>
            <a:endParaRPr lang="en-GB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5D0F10-AB4A-84E7-0D04-47FE9A9DE00E}"/>
              </a:ext>
            </a:extLst>
          </p:cNvPr>
          <p:cNvSpPr txBox="1"/>
          <p:nvPr/>
        </p:nvSpPr>
        <p:spPr>
          <a:xfrm>
            <a:off x="6697767" y="1913456"/>
            <a:ext cx="1953513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Only if absolutely necessary.</a:t>
            </a:r>
            <a:endParaRPr lang="en-US"/>
          </a:p>
          <a:p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To be handed into the class teacher at the start of the day. </a:t>
            </a:r>
          </a:p>
          <a:p>
            <a:endParaRPr lang="en-GB">
              <a:cs typeface="Calibri"/>
            </a:endParaRPr>
          </a:p>
          <a:p>
            <a:r>
              <a:rPr lang="en-GB">
                <a:cs typeface="Calibri"/>
              </a:rPr>
              <a:t>We as a school do not take any responsibility for the items.</a:t>
            </a:r>
          </a:p>
        </p:txBody>
      </p:sp>
    </p:spTree>
    <p:extLst>
      <p:ext uri="{BB962C8B-B14F-4D97-AF65-F5344CB8AC3E}">
        <p14:creationId xmlns:p14="http://schemas.microsoft.com/office/powerpoint/2010/main" val="287238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" name="Rectangle 60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silhouette of a person jumping off a post&#10;&#10;Description automatically generated">
            <a:extLst>
              <a:ext uri="{FF2B5EF4-FFF2-40B4-BE49-F238E27FC236}">
                <a16:creationId xmlns:a16="http://schemas.microsoft.com/office/drawing/2014/main" id="{3A9D7C69-C8FB-C52B-697F-364EC93D9A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31425" r="17075"/>
          <a:stretch/>
        </p:blipFill>
        <p:spPr>
          <a:xfrm>
            <a:off x="-3" y="-4"/>
            <a:ext cx="565098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9907057-0A0F-CF49-3835-07380D6F72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12844" y="4250924"/>
            <a:ext cx="4129361" cy="1690409"/>
          </a:xfrm>
        </p:spPr>
        <p:txBody>
          <a:bodyPr anchor="b">
            <a:normAutofit fontScale="90000"/>
          </a:bodyPr>
          <a:lstStyle/>
          <a:p>
            <a:pPr algn="l">
              <a:lnSpc>
                <a:spcPct val="90000"/>
              </a:lnSpc>
            </a:pPr>
            <a:r>
              <a:rPr lang="en-GB" sz="3800" b="1">
                <a:latin typeface="Calibri"/>
                <a:cs typeface="Calibri"/>
              </a:rPr>
              <a:t/>
            </a:r>
            <a:br>
              <a:rPr lang="en-GB" sz="3800" b="1">
                <a:latin typeface="Calibri"/>
                <a:cs typeface="Calibri"/>
              </a:rPr>
            </a:br>
            <a:r>
              <a:rPr lang="en-GB" sz="3800" b="1">
                <a:latin typeface="Calibri"/>
                <a:cs typeface="Calibri"/>
              </a:rPr>
              <a:t/>
            </a:r>
            <a:br>
              <a:rPr lang="en-GB" sz="3800" b="1">
                <a:latin typeface="Calibri"/>
                <a:cs typeface="Calibri"/>
              </a:rPr>
            </a:br>
            <a:r>
              <a:rPr lang="en-GB" sz="3800" b="1">
                <a:latin typeface="Calibri"/>
                <a:cs typeface="Calibri"/>
              </a:rPr>
              <a:t>Y </a:t>
            </a:r>
            <a:r>
              <a:rPr lang="en-GB" sz="3800" b="1" err="1">
                <a:latin typeface="Calibri"/>
                <a:cs typeface="Calibri"/>
              </a:rPr>
              <a:t>Naid</a:t>
            </a:r>
            <a:r>
              <a:rPr lang="en-GB" sz="3800" b="1">
                <a:latin typeface="Calibri"/>
                <a:cs typeface="Calibri"/>
              </a:rPr>
              <a:t> </a:t>
            </a:r>
            <a:r>
              <a:rPr lang="en-GB" sz="3800" b="1" err="1">
                <a:latin typeface="Calibri"/>
                <a:cs typeface="Calibri"/>
              </a:rPr>
              <a:t>Fawr</a:t>
            </a:r>
            <a:r>
              <a:rPr lang="en-GB" sz="3800" b="1">
                <a:latin typeface="Calibri"/>
                <a:cs typeface="Calibri"/>
              </a:rPr>
              <a:t>!</a:t>
            </a:r>
            <a:r>
              <a:rPr lang="en-GB" sz="3800" b="1">
                <a:cs typeface="Calibri"/>
              </a:rPr>
              <a:t/>
            </a:r>
            <a:br>
              <a:rPr lang="en-GB" sz="3800" b="1">
                <a:cs typeface="Calibri"/>
              </a:rPr>
            </a:br>
            <a:r>
              <a:rPr lang="en-GB" sz="3800" b="1">
                <a:cs typeface="Calibri"/>
              </a:rPr>
              <a:t/>
            </a:r>
            <a:br>
              <a:rPr lang="en-GB" sz="3800" b="1">
                <a:cs typeface="Calibri"/>
              </a:rPr>
            </a:br>
            <a:r>
              <a:rPr lang="en-GB" sz="3800" b="1">
                <a:latin typeface="Calibri"/>
                <a:cs typeface="Calibri"/>
              </a:rPr>
              <a:t>The Big Leap!</a:t>
            </a:r>
            <a:endParaRPr lang="en-US" sz="3800"/>
          </a:p>
        </p:txBody>
      </p:sp>
      <p:pic>
        <p:nvPicPr>
          <p:cNvPr id="4" name="Picture 3" descr="A group of people in blue shirts&#10;&#10;Description automatically generated">
            <a:extLst>
              <a:ext uri="{FF2B5EF4-FFF2-40B4-BE49-F238E27FC236}">
                <a16:creationId xmlns:a16="http://schemas.microsoft.com/office/drawing/2014/main" id="{82CD0EB5-ADC0-4BDE-43A9-7F08B2DC7D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04" r="27738" b="1"/>
          <a:stretch/>
        </p:blipFill>
        <p:spPr>
          <a:xfrm>
            <a:off x="5740155" y="6"/>
            <a:ext cx="3403848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897D963-D1EC-2DE3-3C8D-E73AA26C108C}"/>
              </a:ext>
            </a:extLst>
          </p:cNvPr>
          <p:cNvSpPr txBox="1"/>
          <p:nvPr/>
        </p:nvSpPr>
        <p:spPr>
          <a:xfrm>
            <a:off x="6689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B6312F-02A0-92C3-3B40-9D373A769EF3}"/>
              </a:ext>
            </a:extLst>
          </p:cNvPr>
          <p:cNvSpPr txBox="1"/>
          <p:nvPr/>
        </p:nvSpPr>
        <p:spPr>
          <a:xfrm>
            <a:off x="4944543" y="6112913"/>
            <a:ext cx="375213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Year 6 Transition day 4/10/23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229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6f8feb2-0df9-4754-b5be-ec4b987ce1d1" xsi:nil="true"/>
    <lcf76f155ced4ddcb4097134ff3c332f xmlns="14a02a11-0d12-42e5-bb20-4c2a3a5d9018">
      <Terms xmlns="http://schemas.microsoft.com/office/infopath/2007/PartnerControls"/>
    </lcf76f155ced4ddcb4097134ff3c332f>
    <SharedWithUsers xmlns="06f8feb2-0df9-4754-b5be-ec4b987ce1d1">
      <UserInfo>
        <DisplayName>S Stephens (YGG Castell-nedd)</DisplayName>
        <AccountId>21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71973AE2DBAF419F2A6A006876AF96" ma:contentTypeVersion="16" ma:contentTypeDescription="Create a new document." ma:contentTypeScope="" ma:versionID="6d723c981967f5747c7d029163cb931a">
  <xsd:schema xmlns:xsd="http://www.w3.org/2001/XMLSchema" xmlns:xs="http://www.w3.org/2001/XMLSchema" xmlns:p="http://schemas.microsoft.com/office/2006/metadata/properties" xmlns:ns2="14a02a11-0d12-42e5-bb20-4c2a3a5d9018" xmlns:ns3="06f8feb2-0df9-4754-b5be-ec4b987ce1d1" targetNamespace="http://schemas.microsoft.com/office/2006/metadata/properties" ma:root="true" ma:fieldsID="0af1a73f8996645ecbeb5c968dec59f4" ns2:_="" ns3:_="">
    <xsd:import namespace="14a02a11-0d12-42e5-bb20-4c2a3a5d9018"/>
    <xsd:import namespace="06f8feb2-0df9-4754-b5be-ec4b987ce1d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a02a11-0d12-42e5-bb20-4c2a3a5d90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f8feb2-0df9-4754-b5be-ec4b987ce1d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2c41f4a0-35d9-43e2-8957-e56c0255836a}" ma:internalName="TaxCatchAll" ma:showField="CatchAllData" ma:web="06f8feb2-0df9-4754-b5be-ec4b987ce1d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381871-97A1-4928-9C4A-7BCC4497BC0D}">
  <ds:schemaRefs>
    <ds:schemaRef ds:uri="http://purl.org/dc/elements/1.1/"/>
    <ds:schemaRef ds:uri="14a02a11-0d12-42e5-bb20-4c2a3a5d9018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06f8feb2-0df9-4754-b5be-ec4b987ce1d1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8063DF9-0524-46AA-AD0E-E01421B673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a02a11-0d12-42e5-bb20-4c2a3a5d9018"/>
    <ds:schemaRef ds:uri="06f8feb2-0df9-4754-b5be-ec4b987ce1d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98C492-8DD5-40D5-9C0A-B7962EBE80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944</Words>
  <Application>Microsoft Office PowerPoint</Application>
  <PresentationFormat>On-screen Show (4:3)</PresentationFormat>
  <Paragraphs>175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Arial,Sans-Serif</vt:lpstr>
      <vt:lpstr>Calibri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Ymaelodi â'r Urdd</vt:lpstr>
      <vt:lpstr>PowerPoint Presentation</vt:lpstr>
      <vt:lpstr>  Y Naid Fawr!  The Big Leap!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Jones</dc:creator>
  <cp:lastModifiedBy>C RICHARDS (YGG Castell-nedd)</cp:lastModifiedBy>
  <cp:revision>43</cp:revision>
  <dcterms:created xsi:type="dcterms:W3CDTF">2020-09-29T14:31:50Z</dcterms:created>
  <dcterms:modified xsi:type="dcterms:W3CDTF">2023-10-09T11:02:43Z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0x0101008971973AE2DBAF419F2A6A006876AF96</vt:lpwstr>
  </property>
  <property fmtid="{D5CDD505-2E9C-101B-9397-08002B2CF9AE}" pid="3" name="MediaServiceImageTags">
    <vt:lpwstr/>
  </property>
</Properties>
</file>