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83" r:id="rId6"/>
    <p:sldId id="257" r:id="rId7"/>
    <p:sldId id="266" r:id="rId8"/>
    <p:sldId id="272" r:id="rId9"/>
    <p:sldId id="273" r:id="rId10"/>
    <p:sldId id="278" r:id="rId11"/>
    <p:sldId id="267" r:id="rId12"/>
    <p:sldId id="276" r:id="rId13"/>
    <p:sldId id="286" r:id="rId14"/>
    <p:sldId id="260" r:id="rId15"/>
    <p:sldId id="281" r:id="rId16"/>
    <p:sldId id="261" r:id="rId17"/>
    <p:sldId id="280" r:id="rId18"/>
    <p:sldId id="268" r:id="rId19"/>
    <p:sldId id="269" r:id="rId20"/>
    <p:sldId id="282" r:id="rId21"/>
    <p:sldId id="284" r:id="rId22"/>
    <p:sldId id="285" r:id="rId2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737"/>
    <a:srgbClr val="FDBFB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8F796D8-F585-EEEB-4580-65164264432C}" v="880" dt="2022-09-22T20:14:45.284"/>
    <p1510:client id="{4B497ED1-AEB2-51DC-ED10-8626AD30C3CB}" v="88" dt="2022-10-05T14:45:15.531"/>
    <p1510:client id="{7F8E97AA-2B41-EA40-41AA-2AE4FFEF9C07}" v="34" dt="2022-09-28T15:17:10.453"/>
    <p1510:client id="{C40875CD-18E9-7D88-2325-33A224EB3FE9}" v="1552" dt="2022-09-28T15:49:38.841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1104" y="3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microsoft.com/office/2015/10/relationships/revisionInfo" Target="revisionInfo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97B9C6-F268-4D73-B7D1-463F819E8A33}" type="datetimeFigureOut">
              <a:rPr lang="en-GB" smtClean="0"/>
              <a:t>05/10/2022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D36452-35D5-4E3B-94EF-4979ABB5C8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37463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97B9C6-F268-4D73-B7D1-463F819E8A33}" type="datetimeFigureOut">
              <a:rPr lang="en-GB" smtClean="0"/>
              <a:t>05/10/2022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D36452-35D5-4E3B-94EF-4979ABB5C8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79075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97B9C6-F268-4D73-B7D1-463F819E8A33}" type="datetimeFigureOut">
              <a:rPr lang="en-GB" smtClean="0"/>
              <a:t>05/10/2022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D36452-35D5-4E3B-94EF-4979ABB5C8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12961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97B9C6-F268-4D73-B7D1-463F819E8A33}" type="datetimeFigureOut">
              <a:rPr lang="en-GB" smtClean="0"/>
              <a:t>05/10/2022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D36452-35D5-4E3B-94EF-4979ABB5C8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76813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97B9C6-F268-4D73-B7D1-463F819E8A33}" type="datetimeFigureOut">
              <a:rPr lang="en-GB" smtClean="0"/>
              <a:t>05/10/2022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D36452-35D5-4E3B-94EF-4979ABB5C8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61214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97B9C6-F268-4D73-B7D1-463F819E8A33}" type="datetimeFigureOut">
              <a:rPr lang="en-GB" smtClean="0"/>
              <a:t>05/10/2022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D36452-35D5-4E3B-94EF-4979ABB5C8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98518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97B9C6-F268-4D73-B7D1-463F819E8A33}" type="datetimeFigureOut">
              <a:rPr lang="en-GB" smtClean="0"/>
              <a:t>05/10/2022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D36452-35D5-4E3B-94EF-4979ABB5C8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29180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97B9C6-F268-4D73-B7D1-463F819E8A33}" type="datetimeFigureOut">
              <a:rPr lang="en-GB" smtClean="0"/>
              <a:t>05/10/2022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D36452-35D5-4E3B-94EF-4979ABB5C8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06230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97B9C6-F268-4D73-B7D1-463F819E8A33}" type="datetimeFigureOut">
              <a:rPr lang="en-GB" smtClean="0"/>
              <a:t>05/10/2022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D36452-35D5-4E3B-94EF-4979ABB5C8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43181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97B9C6-F268-4D73-B7D1-463F819E8A33}" type="datetimeFigureOut">
              <a:rPr lang="en-GB" smtClean="0"/>
              <a:t>05/10/2022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D36452-35D5-4E3B-94EF-4979ABB5C8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19502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97B9C6-F268-4D73-B7D1-463F819E8A33}" type="datetimeFigureOut">
              <a:rPr lang="en-GB" smtClean="0"/>
              <a:t>05/10/2022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D36452-35D5-4E3B-94EF-4979ABB5C8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52096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97B9C6-F268-4D73-B7D1-463F819E8A33}" type="datetimeFigureOut">
              <a:rPr lang="en-GB" smtClean="0"/>
              <a:t>05/10/2022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D36452-35D5-4E3B-94EF-4979ABB5C8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44870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6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Relationship Id="rId5" Type="http://schemas.openxmlformats.org/officeDocument/2006/relationships/image" Target="../media/image7.pn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5.xml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6.xml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7.xml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8.xml"/><Relationship Id="rId5" Type="http://schemas.openxmlformats.org/officeDocument/2006/relationships/image" Target="../media/image14.png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0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1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2.xml"/><Relationship Id="rId6" Type="http://schemas.openxmlformats.org/officeDocument/2006/relationships/image" Target="../media/image28.jpeg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3.xml"/><Relationship Id="rId4" Type="http://schemas.openxmlformats.org/officeDocument/2006/relationships/image" Target="../media/image30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png"/><Relationship Id="rId4" Type="http://schemas.openxmlformats.org/officeDocument/2006/relationships/image" Target="../media/image3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7504" y="116632"/>
            <a:ext cx="8928992" cy="6624736"/>
          </a:xfrm>
          <a:prstGeom prst="rect">
            <a:avLst/>
          </a:prstGeom>
          <a:solidFill>
            <a:srgbClr val="FF3737"/>
          </a:solidFill>
          <a:ln w="1016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/>
          <p:cNvSpPr txBox="1"/>
          <p:nvPr/>
        </p:nvSpPr>
        <p:spPr>
          <a:xfrm>
            <a:off x="764729" y="980728"/>
            <a:ext cx="7416824" cy="286232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60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CRInfant" panose="02010503020300020003" pitchFamily="2" charset="0"/>
              </a:rPr>
              <a:t>Croeso</a:t>
            </a:r>
            <a:r>
              <a:rPr lang="en-GB" sz="6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CRInfant" panose="02010503020300020003" pitchFamily="2" charset="0"/>
              </a:rPr>
              <a:t> </a:t>
            </a:r>
          </a:p>
          <a:p>
            <a:pPr algn="ctr"/>
            <a:r>
              <a:rPr lang="en-GB" sz="60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CRInfant" panose="02010503020300020003" pitchFamily="2" charset="0"/>
              </a:rPr>
              <a:t>i</a:t>
            </a:r>
            <a:r>
              <a:rPr lang="en-GB" sz="6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CRInfant" panose="02010503020300020003" pitchFamily="2" charset="0"/>
              </a:rPr>
              <a:t> </a:t>
            </a:r>
          </a:p>
          <a:p>
            <a:pPr algn="ctr"/>
            <a:r>
              <a:rPr lang="en-GB" sz="6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CRInfant"/>
              </a:rPr>
              <a:t> </a:t>
            </a:r>
            <a:r>
              <a:rPr lang="en-GB" sz="60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CRInfant"/>
              </a:rPr>
              <a:t>Flwyddyn</a:t>
            </a:r>
            <a:r>
              <a:rPr lang="en-GB" sz="6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CRInfant"/>
              </a:rPr>
              <a:t> 6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284" y="548680"/>
            <a:ext cx="1190109" cy="1296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328" y="546249"/>
            <a:ext cx="1189037" cy="1298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6" descr="A picture containing toy, colorful&#10;&#10;Description automatically generated">
            <a:extLst>
              <a:ext uri="{FF2B5EF4-FFF2-40B4-BE49-F238E27FC236}">
                <a16:creationId xmlns:a16="http://schemas.microsoft.com/office/drawing/2014/main" id="{BFD7FEA5-7107-8464-10A8-D440F15E4DE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9492" y="3927926"/>
            <a:ext cx="8285017" cy="2535059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8950840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7504" y="116632"/>
            <a:ext cx="8928992" cy="6624736"/>
          </a:xfrm>
          <a:prstGeom prst="rect">
            <a:avLst/>
          </a:prstGeom>
          <a:solidFill>
            <a:srgbClr val="FF3737"/>
          </a:solidFill>
          <a:ln w="1016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/>
          <p:cNvSpPr txBox="1"/>
          <p:nvPr/>
        </p:nvSpPr>
        <p:spPr>
          <a:xfrm>
            <a:off x="527223" y="1901066"/>
            <a:ext cx="5061551" cy="424731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5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cs typeface="Calibri"/>
              </a:rPr>
              <a:t>Mr Elis / Mrs Appleby – 6EA</a:t>
            </a:r>
            <a:endParaRPr lang="en-US" sz="5400">
              <a:solidFill>
                <a:schemeClr val="bg1"/>
              </a:solidFill>
              <a:latin typeface="Calibri"/>
              <a:cs typeface="Calibri"/>
            </a:endParaRPr>
          </a:p>
          <a:p>
            <a:pPr algn="ctr"/>
            <a:endParaRPr lang="en-GB" sz="5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+mn-lt"/>
              <a:cs typeface="+mn-lt"/>
            </a:endParaRPr>
          </a:p>
          <a:p>
            <a:pPr algn="ctr"/>
            <a:endParaRPr lang="en-GB" sz="5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+mn-lt"/>
              <a:cs typeface="+mn-lt"/>
            </a:endParaRPr>
          </a:p>
          <a:p>
            <a:pPr algn="ctr"/>
            <a:endParaRPr lang="en-GB" sz="5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cs typeface="Calibri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284" y="548680"/>
            <a:ext cx="1190109" cy="1296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328" y="546249"/>
            <a:ext cx="1189037" cy="1298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6">
            <a:extLst>
              <a:ext uri="{FF2B5EF4-FFF2-40B4-BE49-F238E27FC236}">
                <a16:creationId xmlns:a16="http://schemas.microsoft.com/office/drawing/2014/main" id="{CDA4552D-56A7-40E8-0393-FFDBF69D951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95257" y="2027712"/>
            <a:ext cx="1535876" cy="1535876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F8590F64-E634-0B7A-FA14-698FCB6F8F65}"/>
              </a:ext>
            </a:extLst>
          </p:cNvPr>
          <p:cNvSpPr txBox="1"/>
          <p:nvPr/>
        </p:nvSpPr>
        <p:spPr>
          <a:xfrm>
            <a:off x="488868" y="3932712"/>
            <a:ext cx="5326082" cy="92333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5400" dirty="0">
                <a:solidFill>
                  <a:srgbClr val="FFFFFF"/>
                </a:solidFill>
                <a:latin typeface="Calibri"/>
                <a:cs typeface="Calibri"/>
              </a:rPr>
              <a:t>Mr Richards - 6R</a:t>
            </a:r>
            <a:endParaRPr lang="en-US" sz="5400">
              <a:latin typeface="Calibri"/>
              <a:cs typeface="Calibri"/>
            </a:endParaRPr>
          </a:p>
        </p:txBody>
      </p:sp>
      <p:pic>
        <p:nvPicPr>
          <p:cNvPr id="8" name="Picture 8">
            <a:extLst>
              <a:ext uri="{FF2B5EF4-FFF2-40B4-BE49-F238E27FC236}">
                <a16:creationId xmlns:a16="http://schemas.microsoft.com/office/drawing/2014/main" id="{E837DC1C-CF84-B494-B6F0-4C76EA61E526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16250" r="17500" b="621"/>
          <a:stretch/>
        </p:blipFill>
        <p:spPr>
          <a:xfrm>
            <a:off x="7307283" y="2027712"/>
            <a:ext cx="1050299" cy="1575510"/>
          </a:xfrm>
          <a:prstGeom prst="rect">
            <a:avLst/>
          </a:prstGeom>
        </p:spPr>
      </p:pic>
      <p:pic>
        <p:nvPicPr>
          <p:cNvPr id="9" name="Picture 9">
            <a:extLst>
              <a:ext uri="{FF2B5EF4-FFF2-40B4-BE49-F238E27FC236}">
                <a16:creationId xmlns:a16="http://schemas.microsoft.com/office/drawing/2014/main" id="{F5496C2A-4ACB-B4DF-53BC-F6C558109D7F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12389" t="4430" r="9734" b="12658"/>
          <a:stretch/>
        </p:blipFill>
        <p:spPr>
          <a:xfrm>
            <a:off x="6673932" y="3665518"/>
            <a:ext cx="981249" cy="1456665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C5783E1B-7A98-11E6-1BFB-B05F01BE5979}"/>
              </a:ext>
            </a:extLst>
          </p:cNvPr>
          <p:cNvSpPr txBox="1"/>
          <p:nvPr/>
        </p:nvSpPr>
        <p:spPr>
          <a:xfrm>
            <a:off x="1721922" y="593766"/>
            <a:ext cx="5799116" cy="70788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4000" b="1" dirty="0" err="1">
                <a:cs typeface="Calibri"/>
              </a:rPr>
              <a:t>Athrawon</a:t>
            </a:r>
            <a:r>
              <a:rPr lang="en-US" sz="4000" b="1" dirty="0">
                <a:cs typeface="Calibri"/>
              </a:rPr>
              <a:t> / Class Teachers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610726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7504" y="167882"/>
            <a:ext cx="8928992" cy="6624736"/>
          </a:xfrm>
          <a:prstGeom prst="rect">
            <a:avLst/>
          </a:prstGeom>
          <a:solidFill>
            <a:schemeClr val="bg1"/>
          </a:solidFill>
          <a:ln w="1016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323528" y="548680"/>
            <a:ext cx="8352928" cy="9017853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2400" b="1" u="sng" err="1">
                <a:latin typeface="SassoonCRInfant"/>
              </a:rPr>
              <a:t>Amcanion</a:t>
            </a:r>
            <a:r>
              <a:rPr lang="en-GB" sz="2400" b="1" u="sng" dirty="0">
                <a:latin typeface="SassoonCRInfant"/>
              </a:rPr>
              <a:t> y </a:t>
            </a:r>
            <a:r>
              <a:rPr lang="en-GB" sz="2400" b="1" u="sng" err="1">
                <a:latin typeface="SassoonCRInfant"/>
              </a:rPr>
              <a:t>cyfarfod</a:t>
            </a:r>
            <a:r>
              <a:rPr lang="en-GB" sz="2400" b="1" u="sng" dirty="0">
                <a:latin typeface="SassoonCRInfant"/>
              </a:rPr>
              <a:t> / </a:t>
            </a:r>
            <a:r>
              <a:rPr lang="en-GB" sz="2400" b="1" i="1" u="sng" dirty="0">
                <a:latin typeface="SassoonCRInfant"/>
              </a:rPr>
              <a:t>Aims of the meeting</a:t>
            </a:r>
          </a:p>
          <a:p>
            <a:endParaRPr lang="en-GB" sz="2000" b="1" i="1" u="sng" dirty="0">
              <a:latin typeface="SassoonCRInfant" panose="02010503020300020003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latin typeface="SassoonCRInfant"/>
              </a:rPr>
              <a:t>Ethos a </a:t>
            </a:r>
            <a:r>
              <a:rPr lang="en-GB" sz="1600" dirty="0" err="1">
                <a:latin typeface="SassoonCRInfant"/>
              </a:rPr>
              <a:t>Gweledigaeth</a:t>
            </a:r>
            <a:r>
              <a:rPr lang="en-GB" sz="1600" dirty="0">
                <a:latin typeface="SassoonCRInfant"/>
              </a:rPr>
              <a:t> </a:t>
            </a:r>
            <a:r>
              <a:rPr lang="en-GB" sz="1600" dirty="0" err="1">
                <a:latin typeface="SassoonCRInfant"/>
              </a:rPr>
              <a:t>yr</a:t>
            </a:r>
            <a:r>
              <a:rPr lang="en-GB" sz="1600" dirty="0">
                <a:latin typeface="SassoonCRInfant"/>
              </a:rPr>
              <a:t> Ysgol / </a:t>
            </a:r>
            <a:r>
              <a:rPr lang="en-GB" sz="1600" i="1" dirty="0">
                <a:latin typeface="SassoonCRInfant"/>
              </a:rPr>
              <a:t>School’s Ethos.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600" dirty="0">
              <a:latin typeface="SassoonCRInfant" panose="02010503020300020003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latin typeface="SassoonCRInfant"/>
              </a:rPr>
              <a:t> </a:t>
            </a:r>
            <a:r>
              <a:rPr lang="en-GB" sz="1600" dirty="0" err="1">
                <a:latin typeface="SassoonCRInfant"/>
              </a:rPr>
              <a:t>Diogelu</a:t>
            </a:r>
            <a:r>
              <a:rPr lang="en-GB" sz="1600" dirty="0">
                <a:latin typeface="SassoonCRInfant"/>
              </a:rPr>
              <a:t>/</a:t>
            </a:r>
            <a:r>
              <a:rPr lang="en-GB" sz="1600" i="1" dirty="0">
                <a:latin typeface="SassoonCRInfant"/>
              </a:rPr>
              <a:t>Safeguarding.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600" i="1" dirty="0">
              <a:latin typeface="SassoonCRInfant" panose="02010503020300020003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 err="1">
                <a:latin typeface="SassoonCRInfant"/>
              </a:rPr>
              <a:t>Trafod</a:t>
            </a:r>
            <a:r>
              <a:rPr lang="en-GB" sz="1600" dirty="0">
                <a:latin typeface="SassoonCRInfant"/>
              </a:rPr>
              <a:t> </a:t>
            </a:r>
            <a:r>
              <a:rPr lang="en-GB" sz="1600" dirty="0" err="1">
                <a:latin typeface="SassoonCRInfant"/>
              </a:rPr>
              <a:t>trefn</a:t>
            </a:r>
            <a:r>
              <a:rPr lang="en-GB" sz="1600" dirty="0">
                <a:latin typeface="SassoonCRInfant"/>
              </a:rPr>
              <a:t> y </a:t>
            </a:r>
            <a:r>
              <a:rPr lang="en-GB" sz="1600" dirty="0" err="1">
                <a:latin typeface="SassoonCRInfant"/>
              </a:rPr>
              <a:t>Dydd</a:t>
            </a:r>
            <a:r>
              <a:rPr lang="en-GB" sz="1600" dirty="0">
                <a:latin typeface="SassoonCRInfant"/>
              </a:rPr>
              <a:t> /</a:t>
            </a:r>
            <a:r>
              <a:rPr lang="en-GB" sz="1600" i="1" dirty="0">
                <a:latin typeface="SassoonCRInfant"/>
              </a:rPr>
              <a:t>Discuss the Daily Timetable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600" dirty="0">
              <a:latin typeface="SassoonCRInfant" panose="02010503020300020003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latin typeface="SassoonCRInfant"/>
              </a:rPr>
              <a:t> Arian Cinio ac </a:t>
            </a:r>
            <a:r>
              <a:rPr lang="en-GB" sz="1600" dirty="0" err="1">
                <a:latin typeface="SassoonCRInfant"/>
              </a:rPr>
              <a:t>ati</a:t>
            </a:r>
            <a:r>
              <a:rPr lang="en-GB" sz="1600" dirty="0">
                <a:latin typeface="SassoonCRInfant"/>
              </a:rPr>
              <a:t> /</a:t>
            </a:r>
            <a:r>
              <a:rPr lang="en-GB" sz="1600" i="1" dirty="0">
                <a:latin typeface="SassoonCRInfant"/>
              </a:rPr>
              <a:t>Dinner Money etc.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600" i="1" dirty="0">
              <a:latin typeface="SassoonCRInfant"/>
              <a:cs typeface="Calibri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latin typeface="Calibri"/>
                <a:cs typeface="Calibri"/>
              </a:rPr>
              <a:t>Tudalen </a:t>
            </a:r>
            <a:r>
              <a:rPr lang="en-GB" sz="1600" dirty="0" err="1">
                <a:latin typeface="Calibri"/>
                <a:cs typeface="Calibri"/>
              </a:rPr>
              <a:t>Trydar</a:t>
            </a:r>
            <a:r>
              <a:rPr lang="en-GB" sz="1600" dirty="0">
                <a:latin typeface="Calibri"/>
                <a:cs typeface="Calibri"/>
              </a:rPr>
              <a:t>/</a:t>
            </a:r>
            <a:r>
              <a:rPr lang="en-GB" sz="1600" i="1" dirty="0">
                <a:latin typeface="Calibri"/>
                <a:cs typeface="Calibri"/>
              </a:rPr>
              <a:t>Twitter page.</a:t>
            </a:r>
            <a:endParaRPr lang="en-GB" sz="1600" i="1" dirty="0">
              <a:latin typeface="SassoonCRInfant" panose="02010503020300020003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600" dirty="0">
              <a:latin typeface="SassoonCRInfant" panose="02010503020300020003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latin typeface="SassoonCRInfant"/>
              </a:rPr>
              <a:t> </a:t>
            </a:r>
            <a:r>
              <a:rPr lang="en-GB" sz="1600" dirty="0" err="1">
                <a:latin typeface="SassoonCRInfant"/>
              </a:rPr>
              <a:t>Ymarfer</a:t>
            </a:r>
            <a:r>
              <a:rPr lang="en-GB" sz="1600" dirty="0">
                <a:latin typeface="SassoonCRInfant"/>
              </a:rPr>
              <a:t> </a:t>
            </a:r>
            <a:r>
              <a:rPr lang="en-GB" sz="1600" dirty="0" err="1">
                <a:latin typeface="SassoonCRInfant"/>
              </a:rPr>
              <a:t>Corff</a:t>
            </a:r>
            <a:r>
              <a:rPr lang="en-GB" sz="1600" dirty="0">
                <a:latin typeface="SassoonCRInfant"/>
              </a:rPr>
              <a:t> /</a:t>
            </a:r>
            <a:r>
              <a:rPr lang="en-GB" sz="1600" i="1" dirty="0">
                <a:latin typeface="SassoonCRInfant"/>
              </a:rPr>
              <a:t>Physical Education.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600" i="1" dirty="0">
              <a:latin typeface="SassoonCRInfant" panose="02010503020300020003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i="1" dirty="0">
                <a:latin typeface="SassoonCRInfant"/>
              </a:rPr>
              <a:t> </a:t>
            </a:r>
            <a:r>
              <a:rPr lang="en-GB" sz="1600" dirty="0" err="1">
                <a:latin typeface="SassoonCRInfant"/>
              </a:rPr>
              <a:t>Gwisg</a:t>
            </a:r>
            <a:r>
              <a:rPr lang="en-GB" sz="1600" dirty="0">
                <a:latin typeface="SassoonCRInfant"/>
              </a:rPr>
              <a:t> Ysgol /</a:t>
            </a:r>
            <a:r>
              <a:rPr lang="en-GB" sz="1600" i="1" dirty="0">
                <a:latin typeface="SassoonCRInfant"/>
              </a:rPr>
              <a:t>School Uniform.</a:t>
            </a:r>
          </a:p>
          <a:p>
            <a:endParaRPr lang="en-GB" sz="1600" dirty="0">
              <a:latin typeface="SassoonCRInfant" panose="02010503020300020003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 err="1">
                <a:latin typeface="SassoonCRInfant"/>
              </a:rPr>
              <a:t>Cwricwlwm</a:t>
            </a:r>
            <a:r>
              <a:rPr lang="en-GB" sz="1600" dirty="0">
                <a:latin typeface="SassoonCRInfant"/>
              </a:rPr>
              <a:t> Newydd /New Curriculum.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600" dirty="0">
              <a:latin typeface="SassoonCRInfant" panose="02010503020300020003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latin typeface="SassoonCRInfant"/>
              </a:rPr>
              <a:t>Trip </a:t>
            </a:r>
            <a:r>
              <a:rPr lang="en-GB" sz="1600" dirty="0" err="1">
                <a:latin typeface="SassoonCRInfant"/>
              </a:rPr>
              <a:t>preswyl</a:t>
            </a:r>
            <a:r>
              <a:rPr lang="en-GB" sz="1600" dirty="0">
                <a:latin typeface="SassoonCRInfant"/>
              </a:rPr>
              <a:t> </a:t>
            </a:r>
            <a:r>
              <a:rPr lang="en-GB" sz="1600" dirty="0" err="1">
                <a:latin typeface="SassoonCRInfant"/>
              </a:rPr>
              <a:t>Llangrannog</a:t>
            </a:r>
            <a:r>
              <a:rPr lang="en-GB" sz="1600" dirty="0">
                <a:latin typeface="SassoonCRInfant"/>
              </a:rPr>
              <a:t> residential trip</a:t>
            </a:r>
            <a:endParaRPr lang="en-GB" sz="1600" dirty="0">
              <a:latin typeface="SassoonCRInfant" panose="02010503020300020003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600" dirty="0">
              <a:latin typeface="SassoonCRInfant"/>
              <a:cs typeface="Calibri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 err="1">
                <a:latin typeface="Calibri"/>
                <a:cs typeface="Calibri"/>
              </a:rPr>
              <a:t>Meddyginiaeth</a:t>
            </a:r>
            <a:r>
              <a:rPr lang="en-US" sz="1600" dirty="0">
                <a:latin typeface="Calibri"/>
                <a:cs typeface="Calibri"/>
              </a:rPr>
              <a:t> / Medicine</a:t>
            </a:r>
            <a:endParaRPr lang="en-US" sz="1600" dirty="0">
              <a:ea typeface="+mn-lt"/>
              <a:cs typeface="+mn-lt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600" dirty="0">
              <a:latin typeface="Calibri"/>
              <a:cs typeface="Calibri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 err="1">
                <a:latin typeface="Calibri"/>
                <a:cs typeface="Calibri"/>
              </a:rPr>
              <a:t>Llyfrau</a:t>
            </a:r>
            <a:r>
              <a:rPr lang="en-US" sz="1600" dirty="0">
                <a:latin typeface="Calibri"/>
                <a:cs typeface="Calibri"/>
              </a:rPr>
              <a:t> </a:t>
            </a:r>
            <a:r>
              <a:rPr lang="en-US" sz="1600" dirty="0" err="1">
                <a:latin typeface="Calibri"/>
                <a:cs typeface="Calibri"/>
              </a:rPr>
              <a:t>darllen</a:t>
            </a:r>
            <a:r>
              <a:rPr lang="en-US" sz="1600" dirty="0">
                <a:latin typeface="Calibri"/>
                <a:cs typeface="Calibri"/>
              </a:rPr>
              <a:t> / Reading books</a:t>
            </a:r>
            <a:endParaRPr lang="en-US" sz="1600" i="1" dirty="0">
              <a:latin typeface="Calibri"/>
              <a:cs typeface="Calibri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600" i="1">
              <a:latin typeface="Calibri"/>
              <a:ea typeface="+mn-lt"/>
              <a:cs typeface="+mn-lt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600" i="1">
              <a:latin typeface="SassoonCRInfant" panose="02010503020300020003" pitchFamily="2" charset="0"/>
              <a:cs typeface="Calibri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600">
              <a:latin typeface="SassoonCRInfant" panose="02010503020300020003" pitchFamily="2" charset="0"/>
              <a:cs typeface="Calibri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600" dirty="0">
              <a:latin typeface="SassoonCRInfant" panose="02010503020300020003" pitchFamily="2" charset="0"/>
              <a:cs typeface="Calibri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600" i="1" dirty="0">
              <a:latin typeface="SassoonCRInfant" panose="02010503020300020003" pitchFamily="2" charset="0"/>
              <a:cs typeface="Calibri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000" i="1" dirty="0">
              <a:latin typeface="SassoonCRInfant" panose="02010503020300020003" pitchFamily="2" charset="0"/>
              <a:cs typeface="Calibri"/>
            </a:endParaRPr>
          </a:p>
          <a:p>
            <a:pPr marL="285750" indent="-285750">
              <a:buFont typeface="Arial,Sans-Serif" panose="020B0604020202020204" pitchFamily="34" charset="0"/>
              <a:buChar char="•"/>
            </a:pPr>
            <a:endParaRPr lang="en-GB" sz="2000" i="1">
              <a:latin typeface="Calibri"/>
              <a:cs typeface="Calibri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000" i="1" dirty="0">
              <a:latin typeface="SassoonCRInfant" panose="02010503020300020003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000" i="1" dirty="0">
              <a:latin typeface="SassoonCRInfant" panose="02010503020300020003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000" i="1" dirty="0">
              <a:latin typeface="SassoonCRInfant" panose="02010503020300020003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000" i="1" dirty="0">
              <a:latin typeface="SassoonCRInfant" panose="02010503020300020003" pitchFamily="2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4368" y="347165"/>
            <a:ext cx="890587" cy="969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7" descr="Icon&#10;&#10;Description automatically generated">
            <a:extLst>
              <a:ext uri="{FF2B5EF4-FFF2-40B4-BE49-F238E27FC236}">
                <a16:creationId xmlns:a16="http://schemas.microsoft.com/office/drawing/2014/main" id="{2ED9415C-8655-435C-2C7A-B9F1B080E6B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93143" y="3748768"/>
            <a:ext cx="2085975" cy="219075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16837315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7504" y="116632"/>
            <a:ext cx="8928992" cy="6624736"/>
          </a:xfrm>
          <a:prstGeom prst="rect">
            <a:avLst/>
          </a:prstGeom>
          <a:solidFill>
            <a:schemeClr val="bg1"/>
          </a:solidFill>
          <a:ln w="1016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488527" y="304013"/>
            <a:ext cx="83786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u="sng" dirty="0" err="1">
                <a:latin typeface="SassoonCRInfant" panose="02010503020300020003" pitchFamily="2" charset="0"/>
              </a:rPr>
              <a:t>Cwricwlwm</a:t>
            </a:r>
            <a:r>
              <a:rPr lang="en-GB" sz="2400" b="1" u="sng" dirty="0">
                <a:latin typeface="SassoonCRInfant" panose="02010503020300020003" pitchFamily="2" charset="0"/>
              </a:rPr>
              <a:t> </a:t>
            </a:r>
            <a:r>
              <a:rPr lang="en-GB" sz="2400" b="1" u="sng" dirty="0" err="1">
                <a:latin typeface="SassoonCRInfant" panose="02010503020300020003" pitchFamily="2" charset="0"/>
              </a:rPr>
              <a:t>Newydd</a:t>
            </a:r>
            <a:r>
              <a:rPr lang="en-GB" sz="2400" b="1" u="sng" dirty="0">
                <a:latin typeface="SassoonCRInfant" panose="02010503020300020003" pitchFamily="2" charset="0"/>
              </a:rPr>
              <a:t> /</a:t>
            </a:r>
            <a:r>
              <a:rPr lang="en-GB" sz="2400" b="1" i="1" u="sng" dirty="0">
                <a:latin typeface="SassoonCRInfant" panose="02010503020300020003" pitchFamily="2" charset="0"/>
              </a:rPr>
              <a:t>New Curriculum.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372" t="45202" r="20644" b="6512"/>
          <a:stretch/>
        </p:blipFill>
        <p:spPr bwMode="auto">
          <a:xfrm>
            <a:off x="802126" y="2263841"/>
            <a:ext cx="7598232" cy="4392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4" descr="Diagram&#10;&#10;Description automatically generated">
            <a:extLst>
              <a:ext uri="{FF2B5EF4-FFF2-40B4-BE49-F238E27FC236}">
                <a16:creationId xmlns:a16="http://schemas.microsoft.com/office/drawing/2014/main" id="{E5D88778-B41C-EF86-E5E6-73A52C2D061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01035" y="254330"/>
            <a:ext cx="2143125" cy="21336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60123AAC-329E-833E-FED9-F6157EF82ED6}"/>
              </a:ext>
            </a:extLst>
          </p:cNvPr>
          <p:cNvSpPr txBox="1"/>
          <p:nvPr/>
        </p:nvSpPr>
        <p:spPr>
          <a:xfrm>
            <a:off x="583870" y="900545"/>
            <a:ext cx="5561609" cy="52322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800" dirty="0">
                <a:cs typeface="Calibri"/>
              </a:rPr>
              <a:t>Y </a:t>
            </a:r>
            <a:r>
              <a:rPr lang="en-US" sz="2800" dirty="0" err="1">
                <a:cs typeface="Calibri"/>
              </a:rPr>
              <a:t>pedwar</a:t>
            </a:r>
            <a:r>
              <a:rPr lang="en-US" sz="2800" dirty="0">
                <a:cs typeface="Calibri"/>
              </a:rPr>
              <a:t> </a:t>
            </a:r>
            <a:r>
              <a:rPr lang="en-US" sz="2800" dirty="0" err="1">
                <a:cs typeface="Calibri"/>
              </a:rPr>
              <a:t>diben</a:t>
            </a:r>
            <a:r>
              <a:rPr lang="en-US" sz="2800" dirty="0">
                <a:cs typeface="Calibri"/>
              </a:rPr>
              <a:t> / The four purposes </a:t>
            </a:r>
            <a:endParaRPr lang="en-US" sz="2800">
              <a:cs typeface="Calibri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6683248-7CAA-05AF-388A-F9D5EBB7BD97}"/>
              </a:ext>
            </a:extLst>
          </p:cNvPr>
          <p:cNvSpPr txBox="1"/>
          <p:nvPr/>
        </p:nvSpPr>
        <p:spPr>
          <a:xfrm>
            <a:off x="663038" y="1504207"/>
            <a:ext cx="5818907" cy="52322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800" dirty="0">
                <a:cs typeface="Calibri"/>
              </a:rPr>
              <a:t>6 </a:t>
            </a:r>
            <a:r>
              <a:rPr lang="en-US" sz="2800" dirty="0" err="1">
                <a:cs typeface="Calibri"/>
              </a:rPr>
              <a:t>maes</a:t>
            </a:r>
            <a:r>
              <a:rPr lang="en-US" sz="2800" dirty="0">
                <a:cs typeface="Calibri"/>
              </a:rPr>
              <a:t> </a:t>
            </a:r>
            <a:r>
              <a:rPr lang="en-US" sz="2800" dirty="0" err="1">
                <a:cs typeface="Calibri"/>
              </a:rPr>
              <a:t>dysgu</a:t>
            </a:r>
            <a:r>
              <a:rPr lang="en-US" sz="2800" dirty="0">
                <a:cs typeface="Calibri"/>
              </a:rPr>
              <a:t> / the 6 areas of learning</a:t>
            </a:r>
          </a:p>
        </p:txBody>
      </p:sp>
      <p:pic>
        <p:nvPicPr>
          <p:cNvPr id="9" name="Picture 2" descr="A picture containing text, handwear&#10;&#10;Description automatically generated">
            <a:extLst>
              <a:ext uri="{FF2B5EF4-FFF2-40B4-BE49-F238E27FC236}">
                <a16:creationId xmlns:a16="http://schemas.microsoft.com/office/drawing/2014/main" id="{70DC8570-DA5C-88F5-631D-9A1DBC9E62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0004" y="258100"/>
            <a:ext cx="573912" cy="6433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49319807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36476" y="121326"/>
            <a:ext cx="8928992" cy="6624736"/>
          </a:xfrm>
          <a:prstGeom prst="rect">
            <a:avLst/>
          </a:prstGeom>
          <a:solidFill>
            <a:schemeClr val="bg1"/>
          </a:solidFill>
          <a:ln w="1016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Ethos a </a:t>
            </a:r>
            <a:r>
              <a:rPr lang="en-GB" b="1" dirty="0" err="1"/>
              <a:t>Gweledigaeth</a:t>
            </a:r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467544" y="1426185"/>
            <a:ext cx="835292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dirty="0" err="1">
                <a:latin typeface="SassoonCRInfant" panose="02010503020300020003" pitchFamily="2" charset="0"/>
              </a:rPr>
              <a:t>Cyfle</a:t>
            </a:r>
            <a:r>
              <a:rPr lang="en-GB" sz="2400" dirty="0">
                <a:latin typeface="SassoonCRInfant" panose="02010503020300020003" pitchFamily="2" charset="0"/>
              </a:rPr>
              <a:t> </a:t>
            </a:r>
            <a:r>
              <a:rPr lang="en-GB" sz="2400" dirty="0" err="1">
                <a:latin typeface="SassoonCRInfant" panose="02010503020300020003" pitchFamily="2" charset="0"/>
              </a:rPr>
              <a:t>i</a:t>
            </a:r>
            <a:r>
              <a:rPr lang="en-GB" sz="2400" dirty="0">
                <a:latin typeface="SassoonCRInfant" panose="02010503020300020003" pitchFamily="2" charset="0"/>
              </a:rPr>
              <a:t> bob </a:t>
            </a:r>
            <a:r>
              <a:rPr lang="en-GB" sz="2400" dirty="0" err="1">
                <a:latin typeface="SassoonCRInfant" panose="02010503020300020003" pitchFamily="2" charset="0"/>
              </a:rPr>
              <a:t>plentyn</a:t>
            </a:r>
            <a:r>
              <a:rPr lang="en-GB" sz="2400" dirty="0">
                <a:latin typeface="SassoonCRInfant" panose="02010503020300020003" pitchFamily="2" charset="0"/>
              </a:rPr>
              <a:t> </a:t>
            </a:r>
            <a:r>
              <a:rPr lang="en-GB" sz="2400" dirty="0" err="1">
                <a:latin typeface="SassoonCRInfant" panose="02010503020300020003" pitchFamily="2" charset="0"/>
              </a:rPr>
              <a:t>lwyddo</a:t>
            </a:r>
            <a:r>
              <a:rPr lang="en-GB" sz="2400" dirty="0">
                <a:latin typeface="SassoonCRInfant" panose="02010503020300020003" pitchFamily="2" charset="0"/>
              </a:rPr>
              <a:t>.</a:t>
            </a:r>
          </a:p>
          <a:p>
            <a:endParaRPr lang="en-GB" sz="2400" dirty="0">
              <a:latin typeface="SassoonCRInfant" panose="02010503020300020003" pitchFamily="2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dirty="0" err="1">
                <a:latin typeface="SassoonCRInfant" panose="02010503020300020003" pitchFamily="2" charset="0"/>
              </a:rPr>
              <a:t>Ysgol</a:t>
            </a:r>
            <a:r>
              <a:rPr lang="en-GB" sz="2400" dirty="0">
                <a:latin typeface="SassoonCRInfant" panose="02010503020300020003" pitchFamily="2" charset="0"/>
              </a:rPr>
              <a:t> </a:t>
            </a:r>
            <a:r>
              <a:rPr lang="en-GB" sz="2400" dirty="0" err="1">
                <a:latin typeface="SassoonCRInfant" panose="02010503020300020003" pitchFamily="2" charset="0"/>
              </a:rPr>
              <a:t>sydd</a:t>
            </a:r>
            <a:r>
              <a:rPr lang="en-GB" sz="2400" dirty="0">
                <a:latin typeface="SassoonCRInfant" panose="02010503020300020003" pitchFamily="2" charset="0"/>
              </a:rPr>
              <a:t> </a:t>
            </a:r>
            <a:r>
              <a:rPr lang="en-GB" sz="2400" dirty="0" err="1">
                <a:latin typeface="SassoonCRInfant" panose="02010503020300020003" pitchFamily="2" charset="0"/>
              </a:rPr>
              <a:t>yn</a:t>
            </a:r>
            <a:r>
              <a:rPr lang="en-GB" sz="2400" dirty="0">
                <a:latin typeface="SassoonCRInfant" panose="02010503020300020003" pitchFamily="2" charset="0"/>
              </a:rPr>
              <a:t> </a:t>
            </a:r>
            <a:r>
              <a:rPr lang="en-GB" sz="2400" dirty="0" err="1">
                <a:latin typeface="SassoonCRInfant" panose="02010503020300020003" pitchFamily="2" charset="0"/>
              </a:rPr>
              <a:t>annog</a:t>
            </a:r>
            <a:r>
              <a:rPr lang="en-GB" sz="2400" dirty="0">
                <a:latin typeface="SassoonCRInfant" panose="02010503020300020003" pitchFamily="2" charset="0"/>
              </a:rPr>
              <a:t> </a:t>
            </a:r>
            <a:r>
              <a:rPr lang="en-GB" sz="2400" dirty="0" err="1">
                <a:latin typeface="SassoonCRInfant" panose="02010503020300020003" pitchFamily="2" charset="0"/>
              </a:rPr>
              <a:t>yn</a:t>
            </a:r>
            <a:r>
              <a:rPr lang="en-GB" sz="2400" dirty="0">
                <a:latin typeface="SassoonCRInfant" panose="02010503020300020003" pitchFamily="2" charset="0"/>
              </a:rPr>
              <a:t> </a:t>
            </a:r>
            <a:r>
              <a:rPr lang="en-GB" sz="2400" dirty="0" err="1">
                <a:latin typeface="SassoonCRInfant" panose="02010503020300020003" pitchFamily="2" charset="0"/>
              </a:rPr>
              <a:t>caredigrwydd</a:t>
            </a:r>
            <a:r>
              <a:rPr lang="en-GB" sz="2400" dirty="0">
                <a:latin typeface="SassoonCRInfant" panose="02010503020300020003" pitchFamily="2" charset="0"/>
              </a:rPr>
              <a:t>, </a:t>
            </a:r>
            <a:r>
              <a:rPr lang="en-GB" sz="2400" dirty="0" err="1">
                <a:latin typeface="SassoonCRInfant" panose="02010503020300020003" pitchFamily="2" charset="0"/>
              </a:rPr>
              <a:t>gonestrwydd</a:t>
            </a:r>
            <a:r>
              <a:rPr lang="en-GB" sz="2400" dirty="0">
                <a:latin typeface="SassoonCRInfant" panose="02010503020300020003" pitchFamily="2" charset="0"/>
              </a:rPr>
              <a:t> a </a:t>
            </a:r>
            <a:r>
              <a:rPr lang="en-GB" sz="2400" dirty="0" err="1">
                <a:latin typeface="SassoonCRInfant" panose="02010503020300020003" pitchFamily="2" charset="0"/>
              </a:rPr>
              <a:t>pharch</a:t>
            </a:r>
            <a:r>
              <a:rPr lang="en-GB" sz="2400" dirty="0">
                <a:latin typeface="SassoonCRInfant" panose="02010503020300020003" pitchFamily="2" charset="0"/>
              </a:rPr>
              <a:t>.</a:t>
            </a:r>
          </a:p>
          <a:p>
            <a:endParaRPr lang="en-GB" sz="2400" dirty="0">
              <a:latin typeface="SassoonCRInfant" panose="02010503020300020003" pitchFamily="2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dirty="0" err="1">
                <a:latin typeface="SassoonCRInfant" panose="02010503020300020003" pitchFamily="2" charset="0"/>
              </a:rPr>
              <a:t>Ysgol</a:t>
            </a:r>
            <a:r>
              <a:rPr lang="en-GB" sz="2400" dirty="0">
                <a:latin typeface="SassoonCRInfant" panose="02010503020300020003" pitchFamily="2" charset="0"/>
              </a:rPr>
              <a:t> </a:t>
            </a:r>
            <a:r>
              <a:rPr lang="en-GB" sz="2400" dirty="0" err="1">
                <a:latin typeface="SassoonCRInfant" panose="02010503020300020003" pitchFamily="2" charset="0"/>
              </a:rPr>
              <a:t>gynhwysol</a:t>
            </a:r>
            <a:r>
              <a:rPr lang="en-GB" sz="2400" dirty="0">
                <a:latin typeface="SassoonCRInfant" panose="02010503020300020003" pitchFamily="2" charset="0"/>
              </a:rPr>
              <a:t> </a:t>
            </a:r>
            <a:r>
              <a:rPr lang="en-GB" sz="2400" dirty="0" err="1">
                <a:latin typeface="SassoonCRInfant" panose="02010503020300020003" pitchFamily="2" charset="0"/>
              </a:rPr>
              <a:t>sy’n</a:t>
            </a:r>
            <a:r>
              <a:rPr lang="en-GB" sz="2400" dirty="0">
                <a:latin typeface="SassoonCRInfant" panose="02010503020300020003" pitchFamily="2" charset="0"/>
              </a:rPr>
              <a:t> </a:t>
            </a:r>
            <a:r>
              <a:rPr lang="en-GB" sz="2400" dirty="0" err="1">
                <a:latin typeface="SassoonCRInfant" panose="02010503020300020003" pitchFamily="2" charset="0"/>
              </a:rPr>
              <a:t>sicrhau’r</a:t>
            </a:r>
            <a:r>
              <a:rPr lang="en-GB" sz="2400" dirty="0">
                <a:latin typeface="SassoonCRInfant" panose="02010503020300020003" pitchFamily="2" charset="0"/>
              </a:rPr>
              <a:t> un </a:t>
            </a:r>
            <a:r>
              <a:rPr lang="en-GB" sz="2400" dirty="0" err="1">
                <a:latin typeface="SassoonCRInfant" panose="02010503020300020003" pitchFamily="2" charset="0"/>
              </a:rPr>
              <a:t>cyfle</a:t>
            </a:r>
            <a:r>
              <a:rPr lang="en-GB" sz="2400" dirty="0">
                <a:latin typeface="SassoonCRInfant" panose="02010503020300020003" pitchFamily="2" charset="0"/>
              </a:rPr>
              <a:t> </a:t>
            </a:r>
            <a:r>
              <a:rPr lang="en-GB" sz="2400" dirty="0" err="1">
                <a:latin typeface="SassoonCRInfant" panose="02010503020300020003" pitchFamily="2" charset="0"/>
              </a:rPr>
              <a:t>i</a:t>
            </a:r>
            <a:r>
              <a:rPr lang="en-GB" sz="2400" dirty="0">
                <a:latin typeface="SassoonCRInfant" panose="02010503020300020003" pitchFamily="2" charset="0"/>
              </a:rPr>
              <a:t> BOB </a:t>
            </a:r>
            <a:r>
              <a:rPr lang="en-GB" sz="2400" dirty="0" err="1">
                <a:latin typeface="SassoonCRInfant" panose="02010503020300020003" pitchFamily="2" charset="0"/>
              </a:rPr>
              <a:t>plentyn</a:t>
            </a:r>
            <a:r>
              <a:rPr lang="en-GB" sz="2400" dirty="0">
                <a:latin typeface="SassoonCRInfant" panose="02010503020300020003" pitchFamily="2" charset="0"/>
              </a:rPr>
              <a:t>.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4368" y="347165"/>
            <a:ext cx="890587" cy="969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6071" y="3849437"/>
            <a:ext cx="2221021" cy="23514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437084" y="504984"/>
            <a:ext cx="76633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u="sng" dirty="0">
                <a:latin typeface="SassoonCRInfant" panose="02010503020300020003" pitchFamily="2" charset="0"/>
              </a:rPr>
              <a:t>Ethos a </a:t>
            </a:r>
            <a:r>
              <a:rPr lang="en-GB" sz="2800" u="sng" dirty="0" err="1">
                <a:latin typeface="SassoonCRInfant" panose="02010503020300020003" pitchFamily="2" charset="0"/>
              </a:rPr>
              <a:t>Gweledigaeth</a:t>
            </a:r>
            <a:endParaRPr lang="en-GB" sz="2800" u="sng" dirty="0">
              <a:latin typeface="SassoonCRInfant" panose="02010503020300020003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78CF387-4620-49A7-ADA5-20C92EF4A2EF}"/>
              </a:ext>
            </a:extLst>
          </p:cNvPr>
          <p:cNvSpPr txBox="1"/>
          <p:nvPr/>
        </p:nvSpPr>
        <p:spPr>
          <a:xfrm>
            <a:off x="3572494" y="4007921"/>
            <a:ext cx="4453246" cy="230832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571500" indent="-571500" algn="l">
              <a:buFont typeface="Arial"/>
              <a:buChar char="•"/>
            </a:pPr>
            <a:r>
              <a:rPr lang="en-US" sz="4800" b="1" dirty="0" err="1">
                <a:cs typeface="Calibri"/>
              </a:rPr>
              <a:t>Caredigrwydd</a:t>
            </a:r>
            <a:endParaRPr lang="en-US" sz="4800" b="1">
              <a:cs typeface="Calibri"/>
            </a:endParaRPr>
          </a:p>
          <a:p>
            <a:pPr marL="571500" indent="-571500">
              <a:buFont typeface="Arial"/>
              <a:buChar char="•"/>
            </a:pPr>
            <a:r>
              <a:rPr lang="en-US" sz="4800" b="1" dirty="0" err="1">
                <a:cs typeface="Calibri"/>
              </a:rPr>
              <a:t>Cymuned</a:t>
            </a:r>
            <a:endParaRPr lang="en-US" sz="4800" b="1">
              <a:cs typeface="Calibri"/>
            </a:endParaRPr>
          </a:p>
          <a:p>
            <a:pPr marL="571500" indent="-571500">
              <a:buFont typeface="Arial"/>
              <a:buChar char="•"/>
            </a:pPr>
            <a:r>
              <a:rPr lang="en-US" sz="4800" b="1" dirty="0" err="1">
                <a:cs typeface="Calibri"/>
              </a:rPr>
              <a:t>Cymreictod</a:t>
            </a:r>
            <a:endParaRPr lang="en-US" sz="4800" b="1">
              <a:cs typeface="Calibri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11280858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36476" y="121326"/>
            <a:ext cx="8928992" cy="6624736"/>
          </a:xfrm>
          <a:prstGeom prst="rect">
            <a:avLst/>
          </a:prstGeom>
          <a:solidFill>
            <a:schemeClr val="bg1"/>
          </a:solidFill>
          <a:ln w="1016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Ethos a</a:t>
            </a:r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420738" y="1617812"/>
            <a:ext cx="8352928" cy="193899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b="1" dirty="0">
                <a:latin typeface="SassoonCRInfant"/>
              </a:rPr>
              <a:t>Mrs Loader</a:t>
            </a:r>
            <a:r>
              <a:rPr lang="en-GB" sz="2400" dirty="0">
                <a:latin typeface="SassoonCRInfant"/>
              </a:rPr>
              <a:t> (acting Headteacher) and </a:t>
            </a:r>
            <a:r>
              <a:rPr lang="en-GB" sz="2400" b="1" dirty="0">
                <a:latin typeface="SassoonCRInfant"/>
                <a:ea typeface="+mn-lt"/>
                <a:cs typeface="+mn-lt"/>
              </a:rPr>
              <a:t>Mr Elis</a:t>
            </a:r>
            <a:r>
              <a:rPr lang="en-GB" sz="2400" dirty="0">
                <a:latin typeface="SassoonCRInfant"/>
                <a:ea typeface="+mn-lt"/>
                <a:cs typeface="+mn-lt"/>
              </a:rPr>
              <a:t> (acting deputy Headteacher) are </a:t>
            </a:r>
            <a:r>
              <a:rPr lang="en-GB" sz="2400" dirty="0">
                <a:latin typeface="SassoonCRInfant"/>
              </a:rPr>
              <a:t>the Safeguarding Officers.</a:t>
            </a:r>
            <a:endParaRPr lang="en-US">
              <a:latin typeface="SassoonCRInfant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2400" dirty="0">
              <a:latin typeface="SassoonCRInfant" panose="02010503020300020003" pitchFamily="2" charset="0"/>
            </a:endParaRPr>
          </a:p>
          <a:p>
            <a:endParaRPr lang="en-GB" sz="2400" dirty="0">
              <a:latin typeface="SassoonCRInfant" panose="02010503020300020003" pitchFamily="2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b="1" dirty="0">
                <a:latin typeface="SassoonCRInfant"/>
              </a:rPr>
              <a:t>Mr Ellis Roberts </a:t>
            </a:r>
            <a:r>
              <a:rPr lang="en-GB" sz="2400" dirty="0">
                <a:latin typeface="SassoonCRInfant"/>
              </a:rPr>
              <a:t>is the Chair of the Governing Body.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4368" y="347165"/>
            <a:ext cx="890587" cy="969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467544" y="1196752"/>
            <a:ext cx="82089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437084" y="476672"/>
            <a:ext cx="7663308" cy="83099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4800" u="sng" dirty="0" err="1">
                <a:latin typeface="SassoonCRInfant"/>
              </a:rPr>
              <a:t>Diogelu</a:t>
            </a:r>
            <a:r>
              <a:rPr lang="en-GB" sz="4800" u="sng" dirty="0">
                <a:latin typeface="SassoonCRInfant"/>
              </a:rPr>
              <a:t>/</a:t>
            </a:r>
            <a:r>
              <a:rPr lang="en-GB" sz="4800" i="1" u="sng" dirty="0">
                <a:latin typeface="SassoonCRInfant"/>
              </a:rPr>
              <a:t>Safeguarding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7086" y="4293096"/>
            <a:ext cx="6242615" cy="15121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65869944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7504" y="116632"/>
            <a:ext cx="8928992" cy="6624736"/>
          </a:xfrm>
          <a:prstGeom prst="rect">
            <a:avLst/>
          </a:prstGeom>
          <a:solidFill>
            <a:schemeClr val="bg1"/>
          </a:solidFill>
          <a:ln w="1016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251520" y="404664"/>
            <a:ext cx="8610226" cy="767902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2000" b="1" u="sng" dirty="0" err="1">
                <a:latin typeface="SassoonCRInfant"/>
              </a:rPr>
              <a:t>Trefn</a:t>
            </a:r>
            <a:r>
              <a:rPr lang="en-GB" sz="2000" b="1" u="sng" dirty="0">
                <a:latin typeface="SassoonCRInfant"/>
              </a:rPr>
              <a:t> y </a:t>
            </a:r>
            <a:r>
              <a:rPr lang="en-GB" sz="2000" b="1" u="sng" dirty="0" err="1">
                <a:latin typeface="SassoonCRInfant"/>
              </a:rPr>
              <a:t>Dydd</a:t>
            </a:r>
            <a:r>
              <a:rPr lang="en-GB" sz="2000" b="1" u="sng" dirty="0">
                <a:latin typeface="SassoonCRInfant"/>
              </a:rPr>
              <a:t>/ Daily Timetable</a:t>
            </a:r>
          </a:p>
          <a:p>
            <a:r>
              <a:rPr lang="en-GB" sz="2000" b="1" dirty="0">
                <a:ea typeface="+mn-lt"/>
                <a:cs typeface="+mn-lt"/>
              </a:rPr>
              <a:t>Fe </a:t>
            </a:r>
            <a:r>
              <a:rPr lang="en-GB" sz="2000" b="1" dirty="0" err="1">
                <a:ea typeface="+mn-lt"/>
                <a:cs typeface="+mn-lt"/>
              </a:rPr>
              <a:t>fydd</a:t>
            </a:r>
            <a:r>
              <a:rPr lang="en-GB" sz="2000" b="1" dirty="0">
                <a:ea typeface="+mn-lt"/>
                <a:cs typeface="+mn-lt"/>
              </a:rPr>
              <a:t> </a:t>
            </a:r>
            <a:r>
              <a:rPr lang="en-GB" sz="2000" b="1" dirty="0" err="1">
                <a:ea typeface="+mn-lt"/>
                <a:cs typeface="+mn-lt"/>
              </a:rPr>
              <a:t>clwydi'r</a:t>
            </a:r>
            <a:r>
              <a:rPr lang="en-GB" sz="2000" b="1" dirty="0">
                <a:ea typeface="+mn-lt"/>
                <a:cs typeface="+mn-lt"/>
              </a:rPr>
              <a:t> </a:t>
            </a:r>
            <a:r>
              <a:rPr lang="en-GB" sz="2000" b="1" dirty="0" err="1">
                <a:ea typeface="+mn-lt"/>
                <a:cs typeface="+mn-lt"/>
              </a:rPr>
              <a:t>ysgol</a:t>
            </a:r>
            <a:r>
              <a:rPr lang="en-GB" sz="2000" b="1" dirty="0">
                <a:ea typeface="+mn-lt"/>
                <a:cs typeface="+mn-lt"/>
              </a:rPr>
              <a:t> </a:t>
            </a:r>
            <a:r>
              <a:rPr lang="en-GB" sz="2000" b="1" dirty="0" err="1">
                <a:ea typeface="+mn-lt"/>
                <a:cs typeface="+mn-lt"/>
              </a:rPr>
              <a:t>yn</a:t>
            </a:r>
            <a:r>
              <a:rPr lang="en-GB" sz="2000" b="1" dirty="0">
                <a:ea typeface="+mn-lt"/>
                <a:cs typeface="+mn-lt"/>
              </a:rPr>
              <a:t> </a:t>
            </a:r>
            <a:r>
              <a:rPr lang="en-GB" sz="2000" b="1" dirty="0" err="1">
                <a:ea typeface="+mn-lt"/>
                <a:cs typeface="+mn-lt"/>
              </a:rPr>
              <a:t>cau</a:t>
            </a:r>
            <a:r>
              <a:rPr lang="en-GB" sz="2000" b="1" dirty="0">
                <a:ea typeface="+mn-lt"/>
                <a:cs typeface="+mn-lt"/>
              </a:rPr>
              <a:t> am 8:55yb.</a:t>
            </a:r>
          </a:p>
          <a:p>
            <a:r>
              <a:rPr lang="en-GB" sz="2000" b="1" dirty="0" err="1">
                <a:ea typeface="+mn-lt"/>
                <a:cs typeface="+mn-lt"/>
              </a:rPr>
              <a:t>Bydd</a:t>
            </a:r>
            <a:r>
              <a:rPr lang="en-GB" sz="2000" b="1" dirty="0">
                <a:ea typeface="+mn-lt"/>
                <a:cs typeface="+mn-lt"/>
              </a:rPr>
              <a:t> </a:t>
            </a:r>
            <a:r>
              <a:rPr lang="en-GB" sz="2000" b="1" dirty="0" err="1">
                <a:ea typeface="+mn-lt"/>
                <a:cs typeface="+mn-lt"/>
              </a:rPr>
              <a:t>angen</a:t>
            </a:r>
            <a:r>
              <a:rPr lang="en-GB" sz="2000" b="1" dirty="0">
                <a:ea typeface="+mn-lt"/>
                <a:cs typeface="+mn-lt"/>
              </a:rPr>
              <a:t> </a:t>
            </a:r>
            <a:r>
              <a:rPr lang="en-GB" sz="2000" b="1" dirty="0" err="1">
                <a:ea typeface="+mn-lt"/>
                <a:cs typeface="+mn-lt"/>
              </a:rPr>
              <a:t>i</a:t>
            </a:r>
            <a:r>
              <a:rPr lang="en-GB" sz="2000" b="1" dirty="0">
                <a:ea typeface="+mn-lt"/>
                <a:cs typeface="+mn-lt"/>
              </a:rPr>
              <a:t> </a:t>
            </a:r>
            <a:r>
              <a:rPr lang="en-GB" sz="2000" b="1" dirty="0" err="1">
                <a:ea typeface="+mn-lt"/>
                <a:cs typeface="+mn-lt"/>
              </a:rPr>
              <a:t>rieni</a:t>
            </a:r>
            <a:r>
              <a:rPr lang="en-GB" sz="2000" b="1" dirty="0">
                <a:ea typeface="+mn-lt"/>
                <a:cs typeface="+mn-lt"/>
              </a:rPr>
              <a:t> </a:t>
            </a:r>
            <a:r>
              <a:rPr lang="en-GB" sz="2000" b="1" dirty="0" err="1">
                <a:ea typeface="+mn-lt"/>
                <a:cs typeface="+mn-lt"/>
              </a:rPr>
              <a:t>unrhyw</a:t>
            </a:r>
            <a:r>
              <a:rPr lang="en-GB" sz="2000" b="1" dirty="0">
                <a:ea typeface="+mn-lt"/>
                <a:cs typeface="+mn-lt"/>
              </a:rPr>
              <a:t> </a:t>
            </a:r>
            <a:r>
              <a:rPr lang="en-GB" sz="2000" b="1" dirty="0" err="1">
                <a:ea typeface="+mn-lt"/>
                <a:cs typeface="+mn-lt"/>
              </a:rPr>
              <a:t>blant</a:t>
            </a:r>
            <a:r>
              <a:rPr lang="en-GB" sz="2000" b="1" dirty="0">
                <a:ea typeface="+mn-lt"/>
                <a:cs typeface="+mn-lt"/>
              </a:rPr>
              <a:t> </a:t>
            </a:r>
            <a:r>
              <a:rPr lang="en-GB" sz="2000" b="1" dirty="0" err="1">
                <a:ea typeface="+mn-lt"/>
                <a:cs typeface="+mn-lt"/>
              </a:rPr>
              <a:t>sydd</a:t>
            </a:r>
            <a:r>
              <a:rPr lang="en-GB" sz="2000" b="1" dirty="0">
                <a:ea typeface="+mn-lt"/>
                <a:cs typeface="+mn-lt"/>
              </a:rPr>
              <a:t> </a:t>
            </a:r>
            <a:r>
              <a:rPr lang="en-GB" sz="2000" b="1" dirty="0" err="1">
                <a:ea typeface="+mn-lt"/>
                <a:cs typeface="+mn-lt"/>
              </a:rPr>
              <a:t>yn</a:t>
            </a:r>
            <a:r>
              <a:rPr lang="en-GB" sz="2000" b="1" dirty="0">
                <a:ea typeface="+mn-lt"/>
                <a:cs typeface="+mn-lt"/>
              </a:rPr>
              <a:t> </a:t>
            </a:r>
            <a:r>
              <a:rPr lang="en-GB" sz="2000" b="1" dirty="0" err="1">
                <a:ea typeface="+mn-lt"/>
                <a:cs typeface="+mn-lt"/>
              </a:rPr>
              <a:t>cyrraedd</a:t>
            </a:r>
            <a:r>
              <a:rPr lang="en-GB" sz="2000" b="1" dirty="0">
                <a:ea typeface="+mn-lt"/>
                <a:cs typeface="+mn-lt"/>
              </a:rPr>
              <a:t> </a:t>
            </a:r>
            <a:r>
              <a:rPr lang="en-GB" sz="2000" b="1" dirty="0" err="1">
                <a:ea typeface="+mn-lt"/>
                <a:cs typeface="+mn-lt"/>
              </a:rPr>
              <a:t>ar</a:t>
            </a:r>
            <a:r>
              <a:rPr lang="en-GB" sz="2000" b="1" dirty="0">
                <a:ea typeface="+mn-lt"/>
                <a:cs typeface="+mn-lt"/>
              </a:rPr>
              <a:t> </a:t>
            </a:r>
            <a:r>
              <a:rPr lang="en-GB" sz="2000" b="1" dirty="0" err="1">
                <a:ea typeface="+mn-lt"/>
                <a:cs typeface="+mn-lt"/>
              </a:rPr>
              <a:t>ôl</a:t>
            </a:r>
            <a:r>
              <a:rPr lang="en-GB" sz="2000" b="1" dirty="0">
                <a:ea typeface="+mn-lt"/>
                <a:cs typeface="+mn-lt"/>
              </a:rPr>
              <a:t> </a:t>
            </a:r>
            <a:r>
              <a:rPr lang="en-GB" sz="2000" b="1" dirty="0" err="1">
                <a:ea typeface="+mn-lt"/>
                <a:cs typeface="+mn-lt"/>
              </a:rPr>
              <a:t>yr</a:t>
            </a:r>
            <a:r>
              <a:rPr lang="en-GB" sz="2000" b="1" dirty="0">
                <a:ea typeface="+mn-lt"/>
                <a:cs typeface="+mn-lt"/>
              </a:rPr>
              <a:t> </a:t>
            </a:r>
            <a:r>
              <a:rPr lang="en-GB" sz="2000" b="1" dirty="0" err="1">
                <a:ea typeface="+mn-lt"/>
                <a:cs typeface="+mn-lt"/>
              </a:rPr>
              <a:t>amser</a:t>
            </a:r>
            <a:r>
              <a:rPr lang="en-GB" sz="2000" b="1" dirty="0">
                <a:ea typeface="+mn-lt"/>
                <a:cs typeface="+mn-lt"/>
              </a:rPr>
              <a:t> </a:t>
            </a:r>
            <a:r>
              <a:rPr lang="en-GB" sz="2000" b="1" dirty="0" err="1">
                <a:ea typeface="+mn-lt"/>
                <a:cs typeface="+mn-lt"/>
              </a:rPr>
              <a:t>yma</a:t>
            </a:r>
            <a:r>
              <a:rPr lang="en-GB" sz="2000" b="1" dirty="0">
                <a:ea typeface="+mn-lt"/>
                <a:cs typeface="+mn-lt"/>
              </a:rPr>
              <a:t> </a:t>
            </a:r>
            <a:r>
              <a:rPr lang="en-GB" sz="2000" b="1" dirty="0" err="1">
                <a:ea typeface="+mn-lt"/>
                <a:cs typeface="+mn-lt"/>
              </a:rPr>
              <a:t>fynd</a:t>
            </a:r>
            <a:r>
              <a:rPr lang="en-GB" sz="2000" b="1" dirty="0">
                <a:ea typeface="+mn-lt"/>
                <a:cs typeface="+mn-lt"/>
              </a:rPr>
              <a:t> </a:t>
            </a:r>
            <a:r>
              <a:rPr lang="en-GB" sz="2000" b="1" dirty="0" err="1">
                <a:ea typeface="+mn-lt"/>
                <a:cs typeface="+mn-lt"/>
              </a:rPr>
              <a:t>a'i</a:t>
            </a:r>
            <a:r>
              <a:rPr lang="en-GB" sz="2000" b="1" dirty="0">
                <a:ea typeface="+mn-lt"/>
                <a:cs typeface="+mn-lt"/>
              </a:rPr>
              <a:t> </a:t>
            </a:r>
            <a:r>
              <a:rPr lang="en-GB" sz="2000" b="1" dirty="0" err="1">
                <a:ea typeface="+mn-lt"/>
                <a:cs typeface="+mn-lt"/>
              </a:rPr>
              <a:t>plentyn</a:t>
            </a:r>
            <a:r>
              <a:rPr lang="en-GB" sz="2000" b="1" dirty="0">
                <a:ea typeface="+mn-lt"/>
                <a:cs typeface="+mn-lt"/>
              </a:rPr>
              <a:t> at y </a:t>
            </a:r>
            <a:r>
              <a:rPr lang="en-GB" sz="2000" b="1" dirty="0" err="1">
                <a:ea typeface="+mn-lt"/>
                <a:cs typeface="+mn-lt"/>
              </a:rPr>
              <a:t>dderbynfa</a:t>
            </a:r>
            <a:r>
              <a:rPr lang="en-GB" sz="2000" b="1" dirty="0">
                <a:ea typeface="+mn-lt"/>
                <a:cs typeface="+mn-lt"/>
              </a:rPr>
              <a:t>. Fe </a:t>
            </a:r>
            <a:r>
              <a:rPr lang="en-GB" sz="2000" b="1" dirty="0" err="1">
                <a:ea typeface="+mn-lt"/>
                <a:cs typeface="+mn-lt"/>
              </a:rPr>
              <a:t>fydd</a:t>
            </a:r>
            <a:r>
              <a:rPr lang="en-GB" sz="2000" b="1" dirty="0">
                <a:ea typeface="+mn-lt"/>
                <a:cs typeface="+mn-lt"/>
              </a:rPr>
              <a:t> </a:t>
            </a:r>
            <a:r>
              <a:rPr lang="en-GB" sz="2000" b="1" dirty="0" err="1">
                <a:ea typeface="+mn-lt"/>
                <a:cs typeface="+mn-lt"/>
              </a:rPr>
              <a:t>aelod</a:t>
            </a:r>
            <a:r>
              <a:rPr lang="en-GB" sz="2000" b="1" dirty="0">
                <a:ea typeface="+mn-lt"/>
                <a:cs typeface="+mn-lt"/>
              </a:rPr>
              <a:t> </a:t>
            </a:r>
            <a:r>
              <a:rPr lang="en-GB" sz="2000" b="1" dirty="0" err="1">
                <a:ea typeface="+mn-lt"/>
                <a:cs typeface="+mn-lt"/>
              </a:rPr>
              <a:t>o'r</a:t>
            </a:r>
            <a:r>
              <a:rPr lang="en-GB" sz="2000" b="1" dirty="0">
                <a:ea typeface="+mn-lt"/>
                <a:cs typeface="+mn-lt"/>
              </a:rPr>
              <a:t> </a:t>
            </a:r>
            <a:r>
              <a:rPr lang="en-GB" sz="2000" b="1" dirty="0" err="1">
                <a:ea typeface="+mn-lt"/>
                <a:cs typeface="+mn-lt"/>
              </a:rPr>
              <a:t>swyddfa</a:t>
            </a:r>
            <a:r>
              <a:rPr lang="en-GB" sz="2000" b="1" dirty="0">
                <a:ea typeface="+mn-lt"/>
                <a:cs typeface="+mn-lt"/>
              </a:rPr>
              <a:t> </a:t>
            </a:r>
            <a:r>
              <a:rPr lang="en-GB" sz="2000" b="1" dirty="0" err="1">
                <a:ea typeface="+mn-lt"/>
                <a:cs typeface="+mn-lt"/>
              </a:rPr>
              <a:t>yn</a:t>
            </a:r>
            <a:r>
              <a:rPr lang="en-GB" sz="2000" b="1" dirty="0">
                <a:ea typeface="+mn-lt"/>
                <a:cs typeface="+mn-lt"/>
              </a:rPr>
              <a:t> </a:t>
            </a:r>
            <a:r>
              <a:rPr lang="en-GB" sz="2000" b="1" dirty="0" err="1">
                <a:ea typeface="+mn-lt"/>
                <a:cs typeface="+mn-lt"/>
              </a:rPr>
              <a:t>cysylltu</a:t>
            </a:r>
            <a:r>
              <a:rPr lang="en-GB" sz="2000" b="1" dirty="0">
                <a:ea typeface="+mn-lt"/>
                <a:cs typeface="+mn-lt"/>
              </a:rPr>
              <a:t> â chi </a:t>
            </a:r>
            <a:r>
              <a:rPr lang="en-GB" sz="2000" b="1" dirty="0" err="1">
                <a:ea typeface="+mn-lt"/>
                <a:cs typeface="+mn-lt"/>
              </a:rPr>
              <a:t>os</a:t>
            </a:r>
            <a:r>
              <a:rPr lang="en-GB" sz="2000" b="1" dirty="0">
                <a:ea typeface="+mn-lt"/>
                <a:cs typeface="+mn-lt"/>
              </a:rPr>
              <a:t> </a:t>
            </a:r>
            <a:r>
              <a:rPr lang="en-GB" sz="2000" b="1" dirty="0" err="1">
                <a:ea typeface="+mn-lt"/>
                <a:cs typeface="+mn-lt"/>
              </a:rPr>
              <a:t>nad</a:t>
            </a:r>
            <a:r>
              <a:rPr lang="en-GB" sz="2000" b="1" dirty="0">
                <a:ea typeface="+mn-lt"/>
                <a:cs typeface="+mn-lt"/>
              </a:rPr>
              <a:t> </a:t>
            </a:r>
            <a:r>
              <a:rPr lang="en-GB" sz="2000" b="1" dirty="0" err="1">
                <a:ea typeface="+mn-lt"/>
                <a:cs typeface="+mn-lt"/>
              </a:rPr>
              <a:t>ydych</a:t>
            </a:r>
            <a:r>
              <a:rPr lang="en-GB" sz="2000" b="1" dirty="0">
                <a:ea typeface="+mn-lt"/>
                <a:cs typeface="+mn-lt"/>
              </a:rPr>
              <a:t> </a:t>
            </a:r>
            <a:r>
              <a:rPr lang="en-GB" sz="2000" b="1" dirty="0" err="1">
                <a:ea typeface="+mn-lt"/>
                <a:cs typeface="+mn-lt"/>
              </a:rPr>
              <a:t>wedi</a:t>
            </a:r>
            <a:r>
              <a:rPr lang="en-GB" sz="2000" b="1" dirty="0">
                <a:ea typeface="+mn-lt"/>
                <a:cs typeface="+mn-lt"/>
              </a:rPr>
              <a:t> </a:t>
            </a:r>
            <a:r>
              <a:rPr lang="en-GB" sz="2000" b="1" dirty="0" err="1">
                <a:ea typeface="+mn-lt"/>
                <a:cs typeface="+mn-lt"/>
              </a:rPr>
              <a:t>arwyddo</a:t>
            </a:r>
            <a:r>
              <a:rPr lang="en-GB" sz="2000" b="1" dirty="0">
                <a:ea typeface="+mn-lt"/>
                <a:cs typeface="+mn-lt"/>
              </a:rPr>
              <a:t> </a:t>
            </a:r>
            <a:r>
              <a:rPr lang="en-GB" sz="2000" b="1" dirty="0" err="1">
                <a:ea typeface="+mn-lt"/>
                <a:cs typeface="+mn-lt"/>
              </a:rPr>
              <a:t>eich</a:t>
            </a:r>
            <a:r>
              <a:rPr lang="en-GB" sz="2000" b="1" dirty="0">
                <a:ea typeface="+mn-lt"/>
                <a:cs typeface="+mn-lt"/>
              </a:rPr>
              <a:t> </a:t>
            </a:r>
            <a:r>
              <a:rPr lang="en-GB" sz="2000" b="1" dirty="0" err="1">
                <a:ea typeface="+mn-lt"/>
                <a:cs typeface="+mn-lt"/>
              </a:rPr>
              <a:t>plentyn</a:t>
            </a:r>
            <a:r>
              <a:rPr lang="en-GB" sz="2000" b="1" dirty="0">
                <a:ea typeface="+mn-lt"/>
                <a:cs typeface="+mn-lt"/>
              </a:rPr>
              <a:t> I </a:t>
            </a:r>
            <a:r>
              <a:rPr lang="en-GB" sz="2000" b="1" dirty="0" err="1">
                <a:ea typeface="+mn-lt"/>
                <a:cs typeface="+mn-lt"/>
              </a:rPr>
              <a:t>mewn</a:t>
            </a:r>
            <a:r>
              <a:rPr lang="en-GB" sz="2000" b="1" dirty="0">
                <a:ea typeface="+mn-lt"/>
                <a:cs typeface="+mn-lt"/>
              </a:rPr>
              <a:t>. </a:t>
            </a:r>
          </a:p>
          <a:p>
            <a:r>
              <a:rPr lang="en-GB" sz="2000" dirty="0">
                <a:ea typeface="+mn-lt"/>
                <a:cs typeface="+mn-lt"/>
              </a:rPr>
              <a:t>Er </a:t>
            </a:r>
            <a:r>
              <a:rPr lang="en-GB" sz="2000" dirty="0" err="1">
                <a:ea typeface="+mn-lt"/>
                <a:cs typeface="+mn-lt"/>
              </a:rPr>
              <a:t>mwyn</a:t>
            </a:r>
            <a:r>
              <a:rPr lang="en-GB" sz="2000" dirty="0">
                <a:ea typeface="+mn-lt"/>
                <a:cs typeface="+mn-lt"/>
              </a:rPr>
              <a:t> </a:t>
            </a:r>
            <a:r>
              <a:rPr lang="en-GB" sz="2000" dirty="0" err="1">
                <a:ea typeface="+mn-lt"/>
                <a:cs typeface="+mn-lt"/>
              </a:rPr>
              <a:t>hwyluso’r</a:t>
            </a:r>
            <a:r>
              <a:rPr lang="en-GB" sz="2000" dirty="0">
                <a:ea typeface="+mn-lt"/>
                <a:cs typeface="+mn-lt"/>
              </a:rPr>
              <a:t> </a:t>
            </a:r>
            <a:r>
              <a:rPr lang="en-GB" sz="2000" dirty="0" err="1">
                <a:ea typeface="+mn-lt"/>
                <a:cs typeface="+mn-lt"/>
              </a:rPr>
              <a:t>prosesau</a:t>
            </a:r>
            <a:r>
              <a:rPr lang="en-GB" sz="2000" dirty="0">
                <a:ea typeface="+mn-lt"/>
                <a:cs typeface="+mn-lt"/>
              </a:rPr>
              <a:t> </a:t>
            </a:r>
            <a:r>
              <a:rPr lang="en-GB" sz="2000" dirty="0" err="1">
                <a:ea typeface="+mn-lt"/>
                <a:cs typeface="+mn-lt"/>
              </a:rPr>
              <a:t>i</a:t>
            </a:r>
            <a:r>
              <a:rPr lang="en-GB" sz="2000" dirty="0">
                <a:ea typeface="+mn-lt"/>
                <a:cs typeface="+mn-lt"/>
              </a:rPr>
              <a:t> </a:t>
            </a:r>
            <a:r>
              <a:rPr lang="en-GB" sz="2000" dirty="0" err="1">
                <a:ea typeface="+mn-lt"/>
                <a:cs typeface="+mn-lt"/>
              </a:rPr>
              <a:t>deuluoedd</a:t>
            </a:r>
            <a:r>
              <a:rPr lang="en-GB" sz="2000" dirty="0">
                <a:ea typeface="+mn-lt"/>
                <a:cs typeface="+mn-lt"/>
              </a:rPr>
              <a:t> </a:t>
            </a:r>
            <a:r>
              <a:rPr lang="en-GB" sz="2000" dirty="0" err="1">
                <a:ea typeface="+mn-lt"/>
                <a:cs typeface="+mn-lt"/>
              </a:rPr>
              <a:t>byddwn</a:t>
            </a:r>
            <a:r>
              <a:rPr lang="en-GB" sz="2000" dirty="0">
                <a:ea typeface="+mn-lt"/>
                <a:cs typeface="+mn-lt"/>
              </a:rPr>
              <a:t> </a:t>
            </a:r>
            <a:r>
              <a:rPr lang="en-GB" sz="2000" dirty="0" err="1">
                <a:ea typeface="+mn-lt"/>
                <a:cs typeface="+mn-lt"/>
              </a:rPr>
              <a:t>yn</a:t>
            </a:r>
            <a:r>
              <a:rPr lang="en-GB" sz="2000" dirty="0">
                <a:ea typeface="+mn-lt"/>
                <a:cs typeface="+mn-lt"/>
              </a:rPr>
              <a:t> </a:t>
            </a:r>
            <a:r>
              <a:rPr lang="en-GB" sz="2000" dirty="0" err="1">
                <a:ea typeface="+mn-lt"/>
                <a:cs typeface="+mn-lt"/>
              </a:rPr>
              <a:t>parhau</a:t>
            </a:r>
            <a:r>
              <a:rPr lang="en-GB" sz="2000" dirty="0">
                <a:ea typeface="+mn-lt"/>
                <a:cs typeface="+mn-lt"/>
              </a:rPr>
              <a:t> </a:t>
            </a:r>
            <a:r>
              <a:rPr lang="en-GB" sz="2000" dirty="0" err="1">
                <a:ea typeface="+mn-lt"/>
                <a:cs typeface="+mn-lt"/>
              </a:rPr>
              <a:t>i</a:t>
            </a:r>
            <a:r>
              <a:rPr lang="en-GB" sz="2000" dirty="0">
                <a:ea typeface="+mn-lt"/>
                <a:cs typeface="+mn-lt"/>
              </a:rPr>
              <a:t> </a:t>
            </a:r>
            <a:r>
              <a:rPr lang="en-GB" sz="2000" dirty="0" err="1">
                <a:ea typeface="+mn-lt"/>
                <a:cs typeface="+mn-lt"/>
              </a:rPr>
              <a:t>sicrhau</a:t>
            </a:r>
            <a:r>
              <a:rPr lang="en-GB" sz="2000" dirty="0">
                <a:ea typeface="+mn-lt"/>
                <a:cs typeface="+mn-lt"/>
              </a:rPr>
              <a:t> </a:t>
            </a:r>
            <a:r>
              <a:rPr lang="en-GB" sz="2000" dirty="0" err="1">
                <a:ea typeface="+mn-lt"/>
                <a:cs typeface="+mn-lt"/>
              </a:rPr>
              <a:t>fod</a:t>
            </a:r>
            <a:r>
              <a:rPr lang="en-GB" sz="2000" dirty="0">
                <a:ea typeface="+mn-lt"/>
                <a:cs typeface="+mn-lt"/>
              </a:rPr>
              <a:t> plant </a:t>
            </a:r>
            <a:r>
              <a:rPr lang="en-GB" sz="2000" dirty="0" err="1">
                <a:ea typeface="+mn-lt"/>
                <a:cs typeface="+mn-lt"/>
              </a:rPr>
              <a:t>sydd</a:t>
            </a:r>
            <a:r>
              <a:rPr lang="en-GB" sz="2000" dirty="0">
                <a:ea typeface="+mn-lt"/>
                <a:cs typeface="+mn-lt"/>
              </a:rPr>
              <a:t> â </a:t>
            </a:r>
            <a:r>
              <a:rPr lang="en-GB" sz="2000" dirty="0" err="1">
                <a:ea typeface="+mn-lt"/>
                <a:cs typeface="+mn-lt"/>
              </a:rPr>
              <a:t>brodyr</a:t>
            </a:r>
            <a:r>
              <a:rPr lang="en-GB" sz="2000" dirty="0">
                <a:ea typeface="+mn-lt"/>
                <a:cs typeface="+mn-lt"/>
              </a:rPr>
              <a:t> a </a:t>
            </a:r>
            <a:r>
              <a:rPr lang="en-GB" sz="2000" dirty="0" err="1">
                <a:ea typeface="+mn-lt"/>
                <a:cs typeface="+mn-lt"/>
              </a:rPr>
              <a:t>chwiorydd</a:t>
            </a:r>
            <a:r>
              <a:rPr lang="en-GB" sz="2000" dirty="0">
                <a:ea typeface="+mn-lt"/>
                <a:cs typeface="+mn-lt"/>
              </a:rPr>
              <a:t>, plant y </a:t>
            </a:r>
            <a:r>
              <a:rPr lang="en-GB" sz="2000" dirty="0" err="1">
                <a:ea typeface="+mn-lt"/>
                <a:cs typeface="+mn-lt"/>
              </a:rPr>
              <a:t>bysys</a:t>
            </a:r>
            <a:r>
              <a:rPr lang="en-GB" sz="2000" dirty="0">
                <a:ea typeface="+mn-lt"/>
                <a:cs typeface="+mn-lt"/>
              </a:rPr>
              <a:t> a </a:t>
            </a:r>
            <a:r>
              <a:rPr lang="en-GB" sz="2000" dirty="0" err="1">
                <a:ea typeface="+mn-lt"/>
                <a:cs typeface="+mn-lt"/>
              </a:rPr>
              <a:t>phlant</a:t>
            </a:r>
            <a:r>
              <a:rPr lang="en-GB" sz="2000" dirty="0">
                <a:ea typeface="+mn-lt"/>
                <a:cs typeface="+mn-lt"/>
              </a:rPr>
              <a:t> </a:t>
            </a:r>
            <a:r>
              <a:rPr lang="en-GB" sz="2000" dirty="0" err="1">
                <a:ea typeface="+mn-lt"/>
                <a:cs typeface="+mn-lt"/>
              </a:rPr>
              <a:t>sydd</a:t>
            </a:r>
            <a:r>
              <a:rPr lang="en-GB" sz="2000" dirty="0">
                <a:ea typeface="+mn-lt"/>
                <a:cs typeface="+mn-lt"/>
              </a:rPr>
              <a:t> </a:t>
            </a:r>
            <a:r>
              <a:rPr lang="en-GB" sz="2000" dirty="0" err="1">
                <a:ea typeface="+mn-lt"/>
                <a:cs typeface="+mn-lt"/>
              </a:rPr>
              <a:t>yn</a:t>
            </a:r>
            <a:r>
              <a:rPr lang="en-GB" sz="2000" dirty="0">
                <a:ea typeface="+mn-lt"/>
                <a:cs typeface="+mn-lt"/>
              </a:rPr>
              <a:t> </a:t>
            </a:r>
            <a:r>
              <a:rPr lang="en-GB" sz="2000" dirty="0" err="1">
                <a:ea typeface="+mn-lt"/>
                <a:cs typeface="+mn-lt"/>
              </a:rPr>
              <a:t>mynychu</a:t>
            </a:r>
            <a:r>
              <a:rPr lang="en-GB" sz="2000" dirty="0">
                <a:ea typeface="+mn-lt"/>
                <a:cs typeface="+mn-lt"/>
              </a:rPr>
              <a:t> </a:t>
            </a:r>
            <a:r>
              <a:rPr lang="en-GB" sz="2000" dirty="0" err="1">
                <a:ea typeface="+mn-lt"/>
                <a:cs typeface="+mn-lt"/>
              </a:rPr>
              <a:t>gofal</a:t>
            </a:r>
            <a:r>
              <a:rPr lang="en-GB" sz="2000" dirty="0">
                <a:ea typeface="+mn-lt"/>
                <a:cs typeface="+mn-lt"/>
              </a:rPr>
              <a:t> plant </a:t>
            </a:r>
            <a:r>
              <a:rPr lang="en-GB" sz="2000" dirty="0" err="1">
                <a:ea typeface="+mn-lt"/>
                <a:cs typeface="+mn-lt"/>
              </a:rPr>
              <a:t>yn</a:t>
            </a:r>
            <a:r>
              <a:rPr lang="en-GB" sz="2000" dirty="0">
                <a:ea typeface="+mn-lt"/>
                <a:cs typeface="+mn-lt"/>
              </a:rPr>
              <a:t> </a:t>
            </a:r>
            <a:r>
              <a:rPr lang="en-GB" sz="2000" dirty="0" err="1">
                <a:ea typeface="+mn-lt"/>
                <a:cs typeface="+mn-lt"/>
              </a:rPr>
              <a:t>gadael</a:t>
            </a:r>
            <a:r>
              <a:rPr lang="en-GB" sz="2000" dirty="0">
                <a:ea typeface="+mn-lt"/>
                <a:cs typeface="+mn-lt"/>
              </a:rPr>
              <a:t> </a:t>
            </a:r>
            <a:r>
              <a:rPr lang="en-GB" sz="2000" dirty="0" err="1">
                <a:ea typeface="+mn-lt"/>
                <a:cs typeface="+mn-lt"/>
              </a:rPr>
              <a:t>gyda’i</a:t>
            </a:r>
            <a:r>
              <a:rPr lang="en-GB" sz="2000" dirty="0">
                <a:ea typeface="+mn-lt"/>
                <a:cs typeface="+mn-lt"/>
              </a:rPr>
              <a:t> </a:t>
            </a:r>
            <a:r>
              <a:rPr lang="en-GB" sz="2000" dirty="0" err="1">
                <a:ea typeface="+mn-lt"/>
                <a:cs typeface="+mn-lt"/>
              </a:rPr>
              <a:t>gilydd</a:t>
            </a:r>
            <a:r>
              <a:rPr lang="en-GB" sz="2000" dirty="0">
                <a:ea typeface="+mn-lt"/>
                <a:cs typeface="+mn-lt"/>
              </a:rPr>
              <a:t>.</a:t>
            </a:r>
            <a:endParaRPr lang="en-GB" dirty="0"/>
          </a:p>
          <a:p>
            <a:endParaRPr lang="en-GB" sz="2000" dirty="0">
              <a:ea typeface="+mn-lt"/>
              <a:cs typeface="+mn-lt"/>
            </a:endParaRPr>
          </a:p>
          <a:p>
            <a:endParaRPr lang="en-GB" sz="2000" i="1" dirty="0">
              <a:ea typeface="+mn-lt"/>
              <a:cs typeface="+mn-lt"/>
            </a:endParaRPr>
          </a:p>
          <a:p>
            <a:r>
              <a:rPr lang="en-GB" sz="2000" b="1" i="1" dirty="0">
                <a:ea typeface="+mn-lt"/>
                <a:cs typeface="+mn-lt"/>
              </a:rPr>
              <a:t>The school gates will close at 8:55am</a:t>
            </a:r>
            <a:endParaRPr lang="en-GB" sz="2000" b="1" dirty="0">
              <a:ea typeface="+mn-lt"/>
              <a:cs typeface="+mn-lt"/>
            </a:endParaRPr>
          </a:p>
          <a:p>
            <a:r>
              <a:rPr lang="en-GB" sz="2000" b="1" i="1" dirty="0">
                <a:ea typeface="+mn-lt"/>
                <a:cs typeface="+mn-lt"/>
              </a:rPr>
              <a:t>Parents of any children arriving after this time will need to take their child to the reception area. A member of the office will contact you if you have not signed your child in.</a:t>
            </a:r>
            <a:endParaRPr lang="en-GB" sz="2000" b="1">
              <a:ea typeface="+mn-lt"/>
              <a:cs typeface="+mn-lt"/>
            </a:endParaRPr>
          </a:p>
          <a:p>
            <a:r>
              <a:rPr lang="en-GB" sz="2000" i="1" dirty="0">
                <a:ea typeface="+mn-lt"/>
                <a:cs typeface="+mn-lt"/>
              </a:rPr>
              <a:t>To facilitate the changes as best as possible for families, we will continue to ensure that siblings, children going to childcare and the buses leave together at one exit point.</a:t>
            </a:r>
            <a:endParaRPr lang="en-GB" sz="2000" dirty="0">
              <a:ea typeface="+mn-lt"/>
              <a:cs typeface="+mn-lt"/>
            </a:endParaRPr>
          </a:p>
          <a:p>
            <a:br>
              <a:rPr lang="en-US" dirty="0"/>
            </a:br>
            <a:endParaRPr lang="en-US" sz="1400">
              <a:cs typeface="Calibri"/>
            </a:endParaRPr>
          </a:p>
          <a:p>
            <a:endParaRPr lang="en-GB" sz="1100" i="1" dirty="0">
              <a:latin typeface="SassoonCRInfant" panose="02010503020300020003" pitchFamily="2" charset="0"/>
            </a:endParaRPr>
          </a:p>
          <a:p>
            <a:endParaRPr lang="en-GB" sz="2000" u="sng" dirty="0">
              <a:latin typeface="SassoonCRInfant" panose="02010503020300020003" pitchFamily="2" charset="0"/>
            </a:endParaRPr>
          </a:p>
          <a:p>
            <a:endParaRPr lang="en-GB" sz="2000" u="sng" dirty="0">
              <a:latin typeface="SassoonCRInfant" panose="02010503020300020003" pitchFamily="2" charset="0"/>
            </a:endParaRPr>
          </a:p>
          <a:p>
            <a:endParaRPr lang="en-GB" sz="1400" i="1" dirty="0">
              <a:latin typeface="SassoonCRInfant" panose="02010503020300020003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400" i="1" dirty="0">
              <a:latin typeface="SassoonCRInfant" panose="02010503020300020003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400" i="1" dirty="0">
              <a:latin typeface="SassoonCRInfant" panose="02010503020300020003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400" i="1" dirty="0">
              <a:latin typeface="SassoonCRInfant" panose="02010503020300020003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400" i="1" dirty="0">
              <a:latin typeface="SassoonCRInfant" panose="02010503020300020003" pitchFamily="2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7788" y="300232"/>
            <a:ext cx="613497" cy="6730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8975" y="5588729"/>
            <a:ext cx="1287082" cy="994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15021119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7504" y="116632"/>
            <a:ext cx="8928992" cy="6624736"/>
          </a:xfrm>
          <a:prstGeom prst="rect">
            <a:avLst/>
          </a:prstGeom>
          <a:solidFill>
            <a:schemeClr val="bg1"/>
          </a:solidFill>
          <a:ln w="1016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251520" y="404664"/>
            <a:ext cx="8352928" cy="34163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2800" u="sng" dirty="0" err="1">
                <a:latin typeface="SassoonCRInfant" panose="02010503020300020003" pitchFamily="2" charset="0"/>
              </a:rPr>
              <a:t>Trefn</a:t>
            </a:r>
            <a:r>
              <a:rPr lang="en-GB" sz="2800" u="sng" dirty="0">
                <a:latin typeface="SassoonCRInfant" panose="02010503020300020003" pitchFamily="2" charset="0"/>
              </a:rPr>
              <a:t> y </a:t>
            </a:r>
            <a:r>
              <a:rPr lang="en-GB" sz="2800" u="sng" dirty="0" err="1">
                <a:latin typeface="SassoonCRInfant" panose="02010503020300020003" pitchFamily="2" charset="0"/>
              </a:rPr>
              <a:t>Dydd</a:t>
            </a:r>
            <a:r>
              <a:rPr lang="en-GB" sz="2800" u="sng" dirty="0">
                <a:latin typeface="SassoonCRInfant" panose="02010503020300020003" pitchFamily="2" charset="0"/>
              </a:rPr>
              <a:t>/ Daily Timetable</a:t>
            </a:r>
          </a:p>
          <a:p>
            <a:endParaRPr lang="en-GB" sz="2800" u="sng" dirty="0">
              <a:latin typeface="SassoonCRInfant" panose="02010503020300020003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400" b="1" i="1" dirty="0">
              <a:latin typeface="SassoonCRInfant" panose="02010503020300020003" pitchFamily="2" charset="0"/>
            </a:endParaRPr>
          </a:p>
          <a:p>
            <a:endParaRPr lang="en-GB" sz="2800" u="sng" dirty="0">
              <a:latin typeface="SassoonCRInfant" panose="02010503020300020003" pitchFamily="2" charset="0"/>
            </a:endParaRPr>
          </a:p>
          <a:p>
            <a:endParaRPr lang="en-GB" sz="2800" u="sng" dirty="0">
              <a:latin typeface="SassoonCRInfant" panose="02010503020300020003" pitchFamily="2" charset="0"/>
            </a:endParaRPr>
          </a:p>
          <a:p>
            <a:endParaRPr lang="en-GB" i="1" dirty="0">
              <a:latin typeface="SassoonCRInfant" panose="02010503020300020003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i="1" dirty="0">
              <a:latin typeface="SassoonCRInfant" panose="02010503020300020003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i="1" dirty="0">
              <a:latin typeface="SassoonCRInfant" panose="02010503020300020003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i="1" dirty="0">
              <a:latin typeface="SassoonCRInfant" panose="02010503020300020003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i="1" dirty="0">
              <a:latin typeface="SassoonCRInfant" panose="02010503020300020003" pitchFamily="2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360" y="260648"/>
            <a:ext cx="890587" cy="969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4" descr="Table&#10;&#10;Description automatically generated">
            <a:extLst>
              <a:ext uri="{FF2B5EF4-FFF2-40B4-BE49-F238E27FC236}">
                <a16:creationId xmlns:a16="http://schemas.microsoft.com/office/drawing/2014/main" id="{AAF96777-54C4-FC88-D9C0-B54F113DCC0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9934" y="1027538"/>
            <a:ext cx="7690979" cy="5575361"/>
          </a:xfrm>
          <a:prstGeom prst="rect">
            <a:avLst/>
          </a:prstGeom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0268" y="5520540"/>
            <a:ext cx="1287082" cy="994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36627349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7504" y="116632"/>
            <a:ext cx="8928992" cy="6624736"/>
          </a:xfrm>
          <a:prstGeom prst="rect">
            <a:avLst/>
          </a:prstGeom>
          <a:noFill/>
          <a:ln w="1016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349554" y="346958"/>
            <a:ext cx="8378690" cy="19082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u="sng" dirty="0" err="1">
                <a:latin typeface="SassoonCRInfant" panose="02010503020300020003" pitchFamily="2" charset="0"/>
              </a:rPr>
              <a:t>Trefn</a:t>
            </a:r>
            <a:r>
              <a:rPr lang="en-GB" sz="2800" u="sng" dirty="0">
                <a:latin typeface="SassoonCRInfant" panose="02010503020300020003" pitchFamily="2" charset="0"/>
              </a:rPr>
              <a:t> y </a:t>
            </a:r>
            <a:r>
              <a:rPr lang="en-GB" sz="2800" u="sng" dirty="0" err="1">
                <a:latin typeface="SassoonCRInfant" panose="02010503020300020003" pitchFamily="2" charset="0"/>
              </a:rPr>
              <a:t>Dydd</a:t>
            </a:r>
            <a:r>
              <a:rPr lang="en-GB" sz="2800" u="sng" dirty="0">
                <a:latin typeface="SassoonCRInfant" panose="02010503020300020003" pitchFamily="2" charset="0"/>
              </a:rPr>
              <a:t>/ </a:t>
            </a:r>
            <a:r>
              <a:rPr lang="en-GB" sz="2800" i="1" u="sng" dirty="0">
                <a:latin typeface="SassoonCRInfant" panose="02010503020300020003" pitchFamily="2" charset="0"/>
              </a:rPr>
              <a:t>Daily Timetable </a:t>
            </a:r>
            <a:endParaRPr lang="en-GB" sz="2800" i="1" dirty="0">
              <a:latin typeface="SassoonCRInfant" panose="02010503020300020003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i="1" dirty="0">
              <a:latin typeface="SassoonCRInfant" panose="02010503020300020003" pitchFamily="2" charset="0"/>
            </a:endParaRPr>
          </a:p>
          <a:p>
            <a:endParaRPr lang="en-GB" i="1" dirty="0">
              <a:latin typeface="SassoonCRInfant" panose="02010503020300020003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i="1" dirty="0">
              <a:latin typeface="SassoonCRInfant" panose="02010503020300020003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i="1" dirty="0">
              <a:latin typeface="SassoonCRInfant" panose="02010503020300020003" pitchFamily="2" charset="0"/>
            </a:endParaRPr>
          </a:p>
          <a:p>
            <a:endParaRPr lang="en-GB" i="1" dirty="0">
              <a:latin typeface="SassoonCRInfant" panose="02010503020300020003" pitchFamily="2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74984" y="346958"/>
            <a:ext cx="890587" cy="969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95C98102-52F5-D9B5-D96D-0196F2C9E85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0322776"/>
              </p:ext>
            </p:extLst>
          </p:nvPr>
        </p:nvGraphicFramePr>
        <p:xfrm>
          <a:off x="252664" y="1383631"/>
          <a:ext cx="8402756" cy="279534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24241">
                  <a:extLst>
                    <a:ext uri="{9D8B030D-6E8A-4147-A177-3AD203B41FA5}">
                      <a16:colId xmlns:a16="http://schemas.microsoft.com/office/drawing/2014/main" val="4085239280"/>
                    </a:ext>
                  </a:extLst>
                </a:gridCol>
                <a:gridCol w="1233028">
                  <a:extLst>
                    <a:ext uri="{9D8B030D-6E8A-4147-A177-3AD203B41FA5}">
                      <a16:colId xmlns:a16="http://schemas.microsoft.com/office/drawing/2014/main" val="2087049424"/>
                    </a:ext>
                  </a:extLst>
                </a:gridCol>
                <a:gridCol w="1890155">
                  <a:extLst>
                    <a:ext uri="{9D8B030D-6E8A-4147-A177-3AD203B41FA5}">
                      <a16:colId xmlns:a16="http://schemas.microsoft.com/office/drawing/2014/main" val="2563129966"/>
                    </a:ext>
                  </a:extLst>
                </a:gridCol>
                <a:gridCol w="1210768">
                  <a:extLst>
                    <a:ext uri="{9D8B030D-6E8A-4147-A177-3AD203B41FA5}">
                      <a16:colId xmlns:a16="http://schemas.microsoft.com/office/drawing/2014/main" val="3164473634"/>
                    </a:ext>
                  </a:extLst>
                </a:gridCol>
                <a:gridCol w="1683329">
                  <a:extLst>
                    <a:ext uri="{9D8B030D-6E8A-4147-A177-3AD203B41FA5}">
                      <a16:colId xmlns:a16="http://schemas.microsoft.com/office/drawing/2014/main" val="780496135"/>
                    </a:ext>
                  </a:extLst>
                </a:gridCol>
                <a:gridCol w="1161235">
                  <a:extLst>
                    <a:ext uri="{9D8B030D-6E8A-4147-A177-3AD203B41FA5}">
                      <a16:colId xmlns:a16="http://schemas.microsoft.com/office/drawing/2014/main" val="1718110339"/>
                    </a:ext>
                  </a:extLst>
                </a:gridCol>
              </a:tblGrid>
              <a:tr h="914608">
                <a:tc>
                  <a:txBody>
                    <a:bodyPr/>
                    <a:lstStyle/>
                    <a:p>
                      <a:pPr algn="ctr" fontAlgn="base"/>
                      <a:endParaRPr lang="en-GB" sz="1600" dirty="0">
                        <a:effectLst/>
                      </a:endParaRPr>
                    </a:p>
                    <a:p>
                      <a:pPr algn="ctr" fontAlgn="base"/>
                      <a:r>
                        <a:rPr lang="en-GB" sz="1600" dirty="0">
                          <a:effectLst/>
                        </a:rPr>
                        <a:t>8:50 – 9:10 ​</a:t>
                      </a:r>
                      <a:endParaRPr lang="en-GB" sz="1600" b="1"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ase"/>
                      <a:endParaRPr lang="en-GB" sz="1600" dirty="0">
                        <a:effectLst/>
                      </a:endParaRPr>
                    </a:p>
                    <a:p>
                      <a:pPr algn="ctr" fontAlgn="base"/>
                      <a:r>
                        <a:rPr lang="en-GB" sz="1600" dirty="0">
                          <a:effectLst/>
                        </a:rPr>
                        <a:t>9:10 – 10:10​</a:t>
                      </a:r>
                      <a:endParaRPr lang="en-GB" sz="1600" b="1"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ase"/>
                      <a:endParaRPr lang="en-GB" sz="1600" dirty="0">
                        <a:effectLst/>
                      </a:endParaRPr>
                    </a:p>
                    <a:p>
                      <a:pPr algn="ctr" fontAlgn="base"/>
                      <a:r>
                        <a:rPr lang="en-GB" sz="1600" dirty="0">
                          <a:effectLst/>
                        </a:rPr>
                        <a:t>10:25 - 11:45​</a:t>
                      </a:r>
                      <a:endParaRPr lang="en-GB" sz="1600" b="1"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ase"/>
                      <a:endParaRPr lang="en-GB" sz="1600" dirty="0">
                        <a:effectLst/>
                      </a:endParaRPr>
                    </a:p>
                    <a:p>
                      <a:pPr algn="ctr" fontAlgn="base"/>
                      <a:r>
                        <a:rPr lang="en-GB" sz="1600" dirty="0">
                          <a:effectLst/>
                        </a:rPr>
                        <a:t>12:45 - 1:00​</a:t>
                      </a:r>
                      <a:endParaRPr lang="en-GB" sz="1600" b="1"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ase"/>
                      <a:endParaRPr lang="en-GB" sz="1600" dirty="0">
                        <a:effectLst/>
                      </a:endParaRPr>
                    </a:p>
                    <a:p>
                      <a:pPr algn="ctr" fontAlgn="base"/>
                      <a:r>
                        <a:rPr lang="en-GB" sz="1600" dirty="0">
                          <a:effectLst/>
                        </a:rPr>
                        <a:t>1:00 – 2:15 ​</a:t>
                      </a:r>
                      <a:endParaRPr lang="en-GB" sz="1600" b="1"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ase"/>
                      <a:endParaRPr lang="en-GB" sz="1600" dirty="0">
                        <a:effectLst/>
                      </a:endParaRPr>
                    </a:p>
                    <a:p>
                      <a:pPr lvl="0" algn="ctr">
                        <a:buNone/>
                      </a:pPr>
                      <a:r>
                        <a:rPr lang="en-GB" sz="1600" dirty="0">
                          <a:effectLst/>
                        </a:rPr>
                        <a:t>2:25 – 3:20​</a:t>
                      </a:r>
                      <a:endParaRPr lang="en-GB" sz="1600" b="1">
                        <a:effectLst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65690893"/>
                  </a:ext>
                </a:extLst>
              </a:tr>
              <a:tr h="1880734">
                <a:tc>
                  <a:txBody>
                    <a:bodyPr/>
                    <a:lstStyle/>
                    <a:p>
                      <a:pPr algn="ctr" fontAlgn="auto"/>
                      <a:r>
                        <a:rPr lang="en-GB" sz="1600" dirty="0">
                          <a:effectLst/>
                        </a:rPr>
                        <a:t>​</a:t>
                      </a:r>
                      <a:r>
                        <a:rPr lang="en-GB" sz="1600" b="1" dirty="0" err="1">
                          <a:effectLst/>
                        </a:rPr>
                        <a:t>Cofrestru</a:t>
                      </a:r>
                    </a:p>
                    <a:p>
                      <a:pPr lvl="0" algn="ctr">
                        <a:buNone/>
                      </a:pPr>
                      <a:endParaRPr lang="en-GB" sz="1600" dirty="0">
                        <a:effectLst/>
                      </a:endParaRPr>
                    </a:p>
                    <a:p>
                      <a:pPr lvl="0" algn="ctr">
                        <a:buNone/>
                      </a:pPr>
                      <a:r>
                        <a:rPr lang="en-GB" sz="1600" b="1" i="0" u="none" strike="noStrike" noProof="0" dirty="0" err="1">
                          <a:effectLst/>
                          <a:latin typeface="Calibri"/>
                        </a:rPr>
                        <a:t>Sesiwn</a:t>
                      </a:r>
                      <a:r>
                        <a:rPr lang="en-GB" sz="1600" b="1" i="0" u="none" strike="noStrike" noProof="0" dirty="0">
                          <a:effectLst/>
                          <a:latin typeface="Calibri"/>
                        </a:rPr>
                        <a:t> </a:t>
                      </a:r>
                      <a:endParaRPr lang="en-GB" sz="1600" dirty="0">
                        <a:effectLst/>
                        <a:latin typeface="Comic Sans MS"/>
                      </a:endParaRPr>
                    </a:p>
                    <a:p>
                      <a:pPr lvl="0" algn="ctr">
                        <a:buNone/>
                      </a:pPr>
                      <a:r>
                        <a:rPr lang="en-GB" sz="1600" b="1" i="0" u="none" strike="noStrike" noProof="0" dirty="0" err="1">
                          <a:effectLst/>
                          <a:latin typeface="Calibri"/>
                        </a:rPr>
                        <a:t>Sgiliau</a:t>
                      </a:r>
                      <a:r>
                        <a:rPr lang="en-GB" sz="1600" b="1" i="0" u="none" strike="noStrike" noProof="0" dirty="0">
                          <a:effectLst/>
                          <a:latin typeface="Calibri"/>
                        </a:rPr>
                        <a:t> </a:t>
                      </a:r>
                      <a:endParaRPr lang="en-GB" sz="1600" dirty="0">
                        <a:effectLst/>
                        <a:latin typeface="Comic Sans M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auto"/>
                      <a:r>
                        <a:rPr lang="en-GB" sz="1600" dirty="0">
                          <a:effectLst/>
                        </a:rPr>
                        <a:t>​</a:t>
                      </a:r>
                      <a:endParaRPr lang="en-GB" sz="1600" dirty="0">
                        <a:effectLst/>
                        <a:latin typeface="Calibri"/>
                      </a:endParaRPr>
                    </a:p>
                    <a:p>
                      <a:pPr lvl="0" algn="ctr">
                        <a:buNone/>
                      </a:pPr>
                      <a:r>
                        <a:rPr lang="en-GB" sz="1600" b="1" i="0" u="none" strike="noStrike" noProof="0" dirty="0">
                          <a:effectLst/>
                          <a:latin typeface="Calibri"/>
                        </a:rPr>
                        <a:t>Maths </a:t>
                      </a:r>
                      <a:endParaRPr lang="en-GB" sz="1600" dirty="0">
                        <a:effectLst/>
                        <a:latin typeface="Calibri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endParaRPr lang="en-GB" sz="1600" b="1" i="0" u="none" strike="noStrike" noProof="0" dirty="0">
                        <a:effectLst/>
                        <a:latin typeface="Calibri"/>
                      </a:endParaRPr>
                    </a:p>
                    <a:p>
                      <a:pPr lvl="0" algn="ctr">
                        <a:buNone/>
                      </a:pPr>
                      <a:r>
                        <a:rPr lang="en-GB" sz="1600" b="1" i="0" u="none" strike="noStrike" noProof="0" dirty="0">
                          <a:effectLst/>
                          <a:latin typeface="Calibri"/>
                        </a:rPr>
                        <a:t>Iaith </a:t>
                      </a:r>
                      <a:r>
                        <a:rPr lang="en-GB" sz="1600" dirty="0">
                          <a:effectLst/>
                        </a:rPr>
                        <a:t>​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auto"/>
                      <a:r>
                        <a:rPr lang="en-GB" sz="1600" dirty="0">
                          <a:effectLst/>
                        </a:rPr>
                        <a:t>​</a:t>
                      </a:r>
                    </a:p>
                    <a:p>
                      <a:pPr algn="ctr" fontAlgn="base"/>
                      <a:r>
                        <a:rPr lang="en-GB" sz="1600" b="1" i="0" u="none" strike="noStrike" noProof="0" dirty="0">
                          <a:effectLst/>
                          <a:latin typeface="Calibri"/>
                        </a:rPr>
                        <a:t>CLIC / </a:t>
                      </a:r>
                      <a:r>
                        <a:rPr lang="en-GB" sz="1600" b="1" i="0" u="none" strike="noStrike" noProof="0" dirty="0" err="1">
                          <a:effectLst/>
                          <a:latin typeface="Calibri"/>
                        </a:rPr>
                        <a:t>llafar</a:t>
                      </a:r>
                      <a:r>
                        <a:rPr lang="en-GB" sz="1600" b="1" i="0" u="none" strike="noStrike" noProof="0" dirty="0">
                          <a:effectLst/>
                          <a:latin typeface="Calibri"/>
                        </a:rPr>
                        <a:t> Cymraeg </a:t>
                      </a:r>
                      <a:endParaRPr lang="en-GB" sz="1600" dirty="0"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auto"/>
                      <a:r>
                        <a:rPr lang="en-GB" sz="1600" dirty="0">
                          <a:effectLst/>
                        </a:rPr>
                        <a:t>​</a:t>
                      </a:r>
                      <a:endParaRPr lang="en-GB" sz="1600" dirty="0">
                        <a:effectLst/>
                        <a:latin typeface="Calibri"/>
                      </a:endParaRPr>
                    </a:p>
                    <a:p>
                      <a:pPr lvl="0" algn="ctr">
                        <a:buNone/>
                      </a:pPr>
                      <a:r>
                        <a:rPr lang="en-GB" sz="1600" b="1" i="0" u="none" strike="noStrike" noProof="0" dirty="0">
                          <a:effectLst/>
                          <a:latin typeface="Calibri"/>
                        </a:rPr>
                        <a:t>Thema </a:t>
                      </a:r>
                      <a:endParaRPr lang="en-GB" sz="1600" dirty="0">
                        <a:effectLst/>
                        <a:latin typeface="Calibri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auto"/>
                      <a:r>
                        <a:rPr lang="en-GB" sz="1600" dirty="0">
                          <a:effectLst/>
                        </a:rPr>
                        <a:t>​</a:t>
                      </a:r>
                      <a:r>
                        <a:rPr lang="en-GB" sz="1600" b="1" i="0" u="none" strike="noStrike" noProof="0" dirty="0" err="1">
                          <a:effectLst/>
                          <a:latin typeface="Calibri"/>
                        </a:rPr>
                        <a:t>Gweithgareddau</a:t>
                      </a:r>
                      <a:r>
                        <a:rPr lang="en-GB" sz="1600" b="1" i="0" u="none" strike="noStrike" noProof="0" dirty="0">
                          <a:effectLst/>
                          <a:latin typeface="Calibri"/>
                        </a:rPr>
                        <a:t> </a:t>
                      </a:r>
                      <a:endParaRPr lang="en-US" dirty="0"/>
                    </a:p>
                    <a:p>
                      <a:pPr lvl="0" algn="ctr">
                        <a:buNone/>
                      </a:pPr>
                      <a:r>
                        <a:rPr lang="en-GB" sz="1600" b="1" i="0" u="none" strike="noStrike" noProof="0" dirty="0" err="1">
                          <a:effectLst/>
                          <a:latin typeface="Calibri"/>
                        </a:rPr>
                        <a:t>darllen</a:t>
                      </a:r>
                      <a:r>
                        <a:rPr lang="en-GB" sz="1600" b="1" i="0" u="none" strike="noStrike" noProof="0" dirty="0">
                          <a:effectLst/>
                          <a:latin typeface="Calibri"/>
                        </a:rPr>
                        <a:t>  </a:t>
                      </a:r>
                    </a:p>
                    <a:p>
                      <a:pPr lvl="0" algn="ctr">
                        <a:buNone/>
                      </a:pPr>
                      <a:endParaRPr lang="en-GB" sz="1600" dirty="0">
                        <a:effectLst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66768591"/>
                  </a:ext>
                </a:extLst>
              </a:tr>
            </a:tbl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362042301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870A1295-61BC-4214-AA3E-D396673024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3771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2">
            <a:extLst>
              <a:ext uri="{FF2B5EF4-FFF2-40B4-BE49-F238E27FC236}">
                <a16:creationId xmlns:a16="http://schemas.microsoft.com/office/drawing/2014/main" id="{FE7126A0-4A04-212E-A258-21FE820BADA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4983"/>
          <a:stretch/>
        </p:blipFill>
        <p:spPr>
          <a:xfrm>
            <a:off x="20" y="-188016"/>
            <a:ext cx="9143980" cy="4201449"/>
          </a:xfrm>
          <a:prstGeom prst="rect">
            <a:avLst/>
          </a:prstGeom>
        </p:spPr>
      </p:pic>
      <p:grpSp>
        <p:nvGrpSpPr>
          <p:cNvPr id="10" name="Group 9">
            <a:extLst>
              <a:ext uri="{FF2B5EF4-FFF2-40B4-BE49-F238E27FC236}">
                <a16:creationId xmlns:a16="http://schemas.microsoft.com/office/drawing/2014/main" id="{0B139475-2B26-4CA9-9413-DE741E49F7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2941813"/>
            <a:ext cx="9141713" cy="1828800"/>
            <a:chOff x="-305" y="3144820"/>
            <a:chExt cx="9182100" cy="1551136"/>
          </a:xfrm>
        </p:grpSpPr>
        <p:sp useBgFill="1">
          <p:nvSpPr>
            <p:cNvPr id="11" name="Freeform: Shape 10">
              <a:extLst>
                <a:ext uri="{FF2B5EF4-FFF2-40B4-BE49-F238E27FC236}">
                  <a16:creationId xmlns:a16="http://schemas.microsoft.com/office/drawing/2014/main" id="{16C6BF63-6277-4C39-BE5D-3C341662CE4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3676854"/>
              <a:ext cx="9182100" cy="1019102"/>
            </a:xfrm>
            <a:custGeom>
              <a:avLst/>
              <a:gdLst>
                <a:gd name="connsiteX0" fmla="*/ 0 w 9182100"/>
                <a:gd name="connsiteY0" fmla="*/ 1019102 h 1019102"/>
                <a:gd name="connsiteX1" fmla="*/ 9182100 w 9182100"/>
                <a:gd name="connsiteY1" fmla="*/ 1019102 h 1019102"/>
                <a:gd name="connsiteX2" fmla="*/ 9182100 w 9182100"/>
                <a:gd name="connsiteY2" fmla="*/ 273009 h 1019102"/>
                <a:gd name="connsiteX3" fmla="*/ 9065895 w 9182100"/>
                <a:gd name="connsiteY3" fmla="*/ 278343 h 1019102"/>
                <a:gd name="connsiteX4" fmla="*/ 8261890 w 9182100"/>
                <a:gd name="connsiteY4" fmla="*/ 257769 h 1019102"/>
                <a:gd name="connsiteX5" fmla="*/ 8038624 w 9182100"/>
                <a:gd name="connsiteY5" fmla="*/ 235956 h 1019102"/>
                <a:gd name="connsiteX6" fmla="*/ 7862221 w 9182100"/>
                <a:gd name="connsiteY6" fmla="*/ 213097 h 1019102"/>
                <a:gd name="connsiteX7" fmla="*/ 6238780 w 9182100"/>
                <a:gd name="connsiteY7" fmla="*/ 126419 h 1019102"/>
                <a:gd name="connsiteX8" fmla="*/ 5828729 w 9182100"/>
                <a:gd name="connsiteY8" fmla="*/ 142421 h 1019102"/>
                <a:gd name="connsiteX9" fmla="*/ 5227606 w 9182100"/>
                <a:gd name="connsiteY9" fmla="*/ 219764 h 1019102"/>
                <a:gd name="connsiteX10" fmla="*/ 4394359 w 9182100"/>
                <a:gd name="connsiteY10" fmla="*/ 190713 h 1019102"/>
                <a:gd name="connsiteX11" fmla="*/ 3789236 w 9182100"/>
                <a:gd name="connsiteY11" fmla="*/ 107655 h 1019102"/>
                <a:gd name="connsiteX12" fmla="*/ 3391567 w 9182100"/>
                <a:gd name="connsiteY12" fmla="*/ 30502 h 1019102"/>
                <a:gd name="connsiteX13" fmla="*/ 2180177 w 9182100"/>
                <a:gd name="connsiteY13" fmla="*/ 67745 h 1019102"/>
                <a:gd name="connsiteX14" fmla="*/ 1543336 w 9182100"/>
                <a:gd name="connsiteY14" fmla="*/ 209953 h 1019102"/>
                <a:gd name="connsiteX15" fmla="*/ 1276731 w 9182100"/>
                <a:gd name="connsiteY15" fmla="*/ 286439 h 1019102"/>
                <a:gd name="connsiteX16" fmla="*/ 441293 w 9182100"/>
                <a:gd name="connsiteY16" fmla="*/ 292345 h 1019102"/>
                <a:gd name="connsiteX17" fmla="*/ 0 w 9182100"/>
                <a:gd name="connsiteY17" fmla="*/ 135563 h 1019102"/>
                <a:gd name="connsiteX18" fmla="*/ 0 w 9182100"/>
                <a:gd name="connsiteY18" fmla="*/ 1019102 h 10191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9182100" h="1019102">
                  <a:moveTo>
                    <a:pt x="0" y="1019102"/>
                  </a:moveTo>
                  <a:lnTo>
                    <a:pt x="9182100" y="1019102"/>
                  </a:lnTo>
                  <a:lnTo>
                    <a:pt x="9182100" y="273009"/>
                  </a:lnTo>
                  <a:cubicBezTo>
                    <a:pt x="9143429" y="275485"/>
                    <a:pt x="9104662" y="277200"/>
                    <a:pt x="9065895" y="278343"/>
                  </a:cubicBezTo>
                  <a:cubicBezTo>
                    <a:pt x="8798243" y="285201"/>
                    <a:pt x="8529066" y="277009"/>
                    <a:pt x="8261890" y="257769"/>
                  </a:cubicBezTo>
                  <a:cubicBezTo>
                    <a:pt x="8187024" y="251863"/>
                    <a:pt x="8112443" y="245386"/>
                    <a:pt x="8038624" y="235956"/>
                  </a:cubicBezTo>
                  <a:cubicBezTo>
                    <a:pt x="7980140" y="228051"/>
                    <a:pt x="7920228" y="219002"/>
                    <a:pt x="7862221" y="213097"/>
                  </a:cubicBezTo>
                  <a:cubicBezTo>
                    <a:pt x="7322439" y="159280"/>
                    <a:pt x="6780943" y="130991"/>
                    <a:pt x="6238780" y="126419"/>
                  </a:cubicBezTo>
                  <a:cubicBezTo>
                    <a:pt x="6102477" y="126324"/>
                    <a:pt x="5964745" y="128800"/>
                    <a:pt x="5828729" y="142421"/>
                  </a:cubicBezTo>
                  <a:cubicBezTo>
                    <a:pt x="5624703" y="162328"/>
                    <a:pt x="5429441" y="202048"/>
                    <a:pt x="5227606" y="219764"/>
                  </a:cubicBezTo>
                  <a:cubicBezTo>
                    <a:pt x="4950238" y="245767"/>
                    <a:pt x="4670393" y="228527"/>
                    <a:pt x="4394359" y="190713"/>
                  </a:cubicBezTo>
                  <a:cubicBezTo>
                    <a:pt x="4193381" y="163090"/>
                    <a:pt x="3988880" y="147755"/>
                    <a:pt x="3789236" y="107655"/>
                  </a:cubicBezTo>
                  <a:cubicBezTo>
                    <a:pt x="3660743" y="85271"/>
                    <a:pt x="3520249" y="51648"/>
                    <a:pt x="3391567" y="30502"/>
                  </a:cubicBezTo>
                  <a:cubicBezTo>
                    <a:pt x="2990469" y="-28553"/>
                    <a:pt x="2579370" y="5928"/>
                    <a:pt x="2180177" y="67745"/>
                  </a:cubicBezTo>
                  <a:cubicBezTo>
                    <a:pt x="1965198" y="103273"/>
                    <a:pt x="1751648" y="146136"/>
                    <a:pt x="1543336" y="209953"/>
                  </a:cubicBezTo>
                  <a:cubicBezTo>
                    <a:pt x="1456087" y="238528"/>
                    <a:pt x="1365885" y="264627"/>
                    <a:pt x="1276731" y="286439"/>
                  </a:cubicBezTo>
                  <a:cubicBezTo>
                    <a:pt x="1001173" y="335398"/>
                    <a:pt x="716471" y="346923"/>
                    <a:pt x="441293" y="292345"/>
                  </a:cubicBezTo>
                  <a:cubicBezTo>
                    <a:pt x="285655" y="263198"/>
                    <a:pt x="143923" y="198237"/>
                    <a:pt x="0" y="135563"/>
                  </a:cubicBezTo>
                  <a:lnTo>
                    <a:pt x="0" y="1019102"/>
                  </a:lnTo>
                  <a:close/>
                </a:path>
              </a:pathLst>
            </a:custGeom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6EA3BAD9-C130-4A9C-9086-20D132A6CF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3144820"/>
              <a:ext cx="9182100" cy="932744"/>
            </a:xfrm>
            <a:custGeom>
              <a:avLst/>
              <a:gdLst>
                <a:gd name="connsiteX0" fmla="*/ 9182100 w 9182100"/>
                <a:gd name="connsiteY0" fmla="*/ 396420 h 932744"/>
                <a:gd name="connsiteX1" fmla="*/ 9103805 w 9182100"/>
                <a:gd name="connsiteY1" fmla="*/ 392229 h 932744"/>
                <a:gd name="connsiteX2" fmla="*/ 8712422 w 9182100"/>
                <a:gd name="connsiteY2" fmla="*/ 359749 h 932744"/>
                <a:gd name="connsiteX3" fmla="*/ 8322755 w 9182100"/>
                <a:gd name="connsiteY3" fmla="*/ 313362 h 932744"/>
                <a:gd name="connsiteX4" fmla="*/ 8134826 w 9182100"/>
                <a:gd name="connsiteY4" fmla="*/ 283930 h 932744"/>
                <a:gd name="connsiteX5" fmla="*/ 8090916 w 9182100"/>
                <a:gd name="connsiteY5" fmla="*/ 275643 h 932744"/>
                <a:gd name="connsiteX6" fmla="*/ 8069485 w 9182100"/>
                <a:gd name="connsiteY6" fmla="*/ 271262 h 932744"/>
                <a:gd name="connsiteX7" fmla="*/ 8041862 w 9182100"/>
                <a:gd name="connsiteY7" fmla="*/ 266595 h 932744"/>
                <a:gd name="connsiteX8" fmla="*/ 7986903 w 9182100"/>
                <a:gd name="connsiteY8" fmla="*/ 257546 h 932744"/>
                <a:gd name="connsiteX9" fmla="*/ 7934230 w 9182100"/>
                <a:gd name="connsiteY9" fmla="*/ 249640 h 932744"/>
                <a:gd name="connsiteX10" fmla="*/ 7727537 w 9182100"/>
                <a:gd name="connsiteY10" fmla="*/ 221922 h 932744"/>
                <a:gd name="connsiteX11" fmla="*/ 7625239 w 9182100"/>
                <a:gd name="connsiteY11" fmla="*/ 209730 h 932744"/>
                <a:gd name="connsiteX12" fmla="*/ 7523227 w 9182100"/>
                <a:gd name="connsiteY12" fmla="*/ 198110 h 932744"/>
                <a:gd name="connsiteX13" fmla="*/ 7115651 w 9182100"/>
                <a:gd name="connsiteY13" fmla="*/ 158010 h 932744"/>
                <a:gd name="connsiteX14" fmla="*/ 6706839 w 9182100"/>
                <a:gd name="connsiteY14" fmla="*/ 126958 h 932744"/>
                <a:gd name="connsiteX15" fmla="*/ 6604064 w 9182100"/>
                <a:gd name="connsiteY15" fmla="*/ 120862 h 932744"/>
                <a:gd name="connsiteX16" fmla="*/ 6501003 w 9182100"/>
                <a:gd name="connsiteY16" fmla="*/ 115338 h 932744"/>
                <a:gd name="connsiteX17" fmla="*/ 6397467 w 9182100"/>
                <a:gd name="connsiteY17" fmla="*/ 110385 h 932744"/>
                <a:gd name="connsiteX18" fmla="*/ 6293168 w 9182100"/>
                <a:gd name="connsiteY18" fmla="*/ 106860 h 932744"/>
                <a:gd name="connsiteX19" fmla="*/ 6079712 w 9182100"/>
                <a:gd name="connsiteY19" fmla="*/ 103908 h 932744"/>
                <a:gd name="connsiteX20" fmla="*/ 6024563 w 9182100"/>
                <a:gd name="connsiteY20" fmla="*/ 104479 h 932744"/>
                <a:gd name="connsiteX21" fmla="*/ 5968080 w 9182100"/>
                <a:gd name="connsiteY21" fmla="*/ 106479 h 932744"/>
                <a:gd name="connsiteX22" fmla="*/ 5855875 w 9182100"/>
                <a:gd name="connsiteY22" fmla="*/ 113242 h 932744"/>
                <a:gd name="connsiteX23" fmla="*/ 5439251 w 9182100"/>
                <a:gd name="connsiteY23" fmla="*/ 160105 h 932744"/>
                <a:gd name="connsiteX24" fmla="*/ 5075396 w 9182100"/>
                <a:gd name="connsiteY24" fmla="*/ 186585 h 932744"/>
                <a:gd name="connsiteX25" fmla="*/ 4712780 w 9182100"/>
                <a:gd name="connsiteY25" fmla="*/ 171249 h 932744"/>
                <a:gd name="connsiteX26" fmla="*/ 4666679 w 9182100"/>
                <a:gd name="connsiteY26" fmla="*/ 166773 h 932744"/>
                <a:gd name="connsiteX27" fmla="*/ 4620292 w 9182100"/>
                <a:gd name="connsiteY27" fmla="*/ 161629 h 932744"/>
                <a:gd name="connsiteX28" fmla="*/ 4573810 w 9182100"/>
                <a:gd name="connsiteY28" fmla="*/ 156009 h 932744"/>
                <a:gd name="connsiteX29" fmla="*/ 4550569 w 9182100"/>
                <a:gd name="connsiteY29" fmla="*/ 153057 h 932744"/>
                <a:gd name="connsiteX30" fmla="*/ 4538948 w 9182100"/>
                <a:gd name="connsiteY30" fmla="*/ 151628 h 932744"/>
                <a:gd name="connsiteX31" fmla="*/ 4526566 w 9182100"/>
                <a:gd name="connsiteY31" fmla="*/ 149913 h 932744"/>
                <a:gd name="connsiteX32" fmla="*/ 4327779 w 9182100"/>
                <a:gd name="connsiteY32" fmla="*/ 122862 h 932744"/>
                <a:gd name="connsiteX33" fmla="*/ 3929729 w 9182100"/>
                <a:gd name="connsiteY33" fmla="*/ 68189 h 932744"/>
                <a:gd name="connsiteX34" fmla="*/ 3729133 w 9182100"/>
                <a:gd name="connsiteY34" fmla="*/ 41900 h 932744"/>
                <a:gd name="connsiteX35" fmla="*/ 3628930 w 9182100"/>
                <a:gd name="connsiteY35" fmla="*/ 28946 h 932744"/>
                <a:gd name="connsiteX36" fmla="*/ 3573399 w 9182100"/>
                <a:gd name="connsiteY36" fmla="*/ 22278 h 932744"/>
                <a:gd name="connsiteX37" fmla="*/ 3516916 w 9182100"/>
                <a:gd name="connsiteY37" fmla="*/ 16468 h 932744"/>
                <a:gd name="connsiteX38" fmla="*/ 3074670 w 9182100"/>
                <a:gd name="connsiteY38" fmla="*/ 752 h 932744"/>
                <a:gd name="connsiteX39" fmla="*/ 2858738 w 9182100"/>
                <a:gd name="connsiteY39" fmla="*/ 8753 h 932744"/>
                <a:gd name="connsiteX40" fmla="*/ 2645474 w 9182100"/>
                <a:gd name="connsiteY40" fmla="*/ 25326 h 932744"/>
                <a:gd name="connsiteX41" fmla="*/ 1810798 w 9182100"/>
                <a:gd name="connsiteY41" fmla="*/ 158010 h 932744"/>
                <a:gd name="connsiteX42" fmla="*/ 1602772 w 9182100"/>
                <a:gd name="connsiteY42" fmla="*/ 208111 h 932744"/>
                <a:gd name="connsiteX43" fmla="*/ 1548860 w 9182100"/>
                <a:gd name="connsiteY43" fmla="*/ 222780 h 932744"/>
                <a:gd name="connsiteX44" fmla="*/ 1501331 w 9182100"/>
                <a:gd name="connsiteY44" fmla="*/ 236115 h 932744"/>
                <a:gd name="connsiteX45" fmla="*/ 1411224 w 9182100"/>
                <a:gd name="connsiteY45" fmla="*/ 260880 h 932744"/>
                <a:gd name="connsiteX46" fmla="*/ 1050893 w 9182100"/>
                <a:gd name="connsiteY46" fmla="*/ 338032 h 932744"/>
                <a:gd name="connsiteX47" fmla="*/ 871252 w 9182100"/>
                <a:gd name="connsiteY47" fmla="*/ 360511 h 932744"/>
                <a:gd name="connsiteX48" fmla="*/ 781812 w 9182100"/>
                <a:gd name="connsiteY48" fmla="*/ 366512 h 932744"/>
                <a:gd name="connsiteX49" fmla="*/ 692563 w 9182100"/>
                <a:gd name="connsiteY49" fmla="*/ 369655 h 932744"/>
                <a:gd name="connsiteX50" fmla="*/ 515017 w 9182100"/>
                <a:gd name="connsiteY50" fmla="*/ 363940 h 932744"/>
                <a:gd name="connsiteX51" fmla="*/ 337661 w 9182100"/>
                <a:gd name="connsiteY51" fmla="*/ 341937 h 932744"/>
                <a:gd name="connsiteX52" fmla="*/ 156972 w 9182100"/>
                <a:gd name="connsiteY52" fmla="*/ 303456 h 932744"/>
                <a:gd name="connsiteX53" fmla="*/ 0 w 9182100"/>
                <a:gd name="connsiteY53" fmla="*/ 261642 h 932744"/>
                <a:gd name="connsiteX54" fmla="*/ 0 w 9182100"/>
                <a:gd name="connsiteY54" fmla="*/ 713412 h 932744"/>
                <a:gd name="connsiteX55" fmla="*/ 9144 w 9182100"/>
                <a:gd name="connsiteY55" fmla="*/ 717699 h 932744"/>
                <a:gd name="connsiteX56" fmla="*/ 213360 w 9182100"/>
                <a:gd name="connsiteY56" fmla="*/ 801042 h 932744"/>
                <a:gd name="connsiteX57" fmla="*/ 653510 w 9182100"/>
                <a:gd name="connsiteY57" fmla="*/ 908199 h 932744"/>
                <a:gd name="connsiteX58" fmla="*/ 1101947 w 9182100"/>
                <a:gd name="connsiteY58" fmla="*/ 930773 h 932744"/>
                <a:gd name="connsiteX59" fmla="*/ 1540002 w 9182100"/>
                <a:gd name="connsiteY59" fmla="*/ 889434 h 932744"/>
                <a:gd name="connsiteX60" fmla="*/ 1647158 w 9182100"/>
                <a:gd name="connsiteY60" fmla="*/ 871242 h 932744"/>
                <a:gd name="connsiteX61" fmla="*/ 1698117 w 9182100"/>
                <a:gd name="connsiteY61" fmla="*/ 862193 h 932744"/>
                <a:gd name="connsiteX62" fmla="*/ 1742789 w 9182100"/>
                <a:gd name="connsiteY62" fmla="*/ 854668 h 932744"/>
                <a:gd name="connsiteX63" fmla="*/ 1931003 w 9182100"/>
                <a:gd name="connsiteY63" fmla="*/ 826950 h 932744"/>
                <a:gd name="connsiteX64" fmla="*/ 2314861 w 9182100"/>
                <a:gd name="connsiteY64" fmla="*/ 783897 h 932744"/>
                <a:gd name="connsiteX65" fmla="*/ 2506885 w 9182100"/>
                <a:gd name="connsiteY65" fmla="*/ 768086 h 932744"/>
                <a:gd name="connsiteX66" fmla="*/ 2602611 w 9182100"/>
                <a:gd name="connsiteY66" fmla="*/ 762085 h 932744"/>
                <a:gd name="connsiteX67" fmla="*/ 2698052 w 9182100"/>
                <a:gd name="connsiteY67" fmla="*/ 756846 h 932744"/>
                <a:gd name="connsiteX68" fmla="*/ 2887980 w 9182100"/>
                <a:gd name="connsiteY68" fmla="*/ 750846 h 932744"/>
                <a:gd name="connsiteX69" fmla="*/ 3075813 w 9182100"/>
                <a:gd name="connsiteY69" fmla="*/ 750179 h 932744"/>
                <a:gd name="connsiteX70" fmla="*/ 3168587 w 9182100"/>
                <a:gd name="connsiteY70" fmla="*/ 752751 h 932744"/>
                <a:gd name="connsiteX71" fmla="*/ 3260408 w 9182100"/>
                <a:gd name="connsiteY71" fmla="*/ 756656 h 932744"/>
                <a:gd name="connsiteX72" fmla="*/ 3440049 w 9182100"/>
                <a:gd name="connsiteY72" fmla="*/ 771610 h 932744"/>
                <a:gd name="connsiteX73" fmla="*/ 3483864 w 9182100"/>
                <a:gd name="connsiteY73" fmla="*/ 776849 h 932744"/>
                <a:gd name="connsiteX74" fmla="*/ 3528536 w 9182100"/>
                <a:gd name="connsiteY74" fmla="*/ 782469 h 932744"/>
                <a:gd name="connsiteX75" fmla="*/ 3628549 w 9182100"/>
                <a:gd name="connsiteY75" fmla="*/ 796089 h 932744"/>
                <a:gd name="connsiteX76" fmla="*/ 3828574 w 9182100"/>
                <a:gd name="connsiteY76" fmla="*/ 823140 h 932744"/>
                <a:gd name="connsiteX77" fmla="*/ 4231196 w 9182100"/>
                <a:gd name="connsiteY77" fmla="*/ 874099 h 932744"/>
                <a:gd name="connsiteX78" fmla="*/ 4433126 w 9182100"/>
                <a:gd name="connsiteY78" fmla="*/ 897435 h 932744"/>
                <a:gd name="connsiteX79" fmla="*/ 4485990 w 9182100"/>
                <a:gd name="connsiteY79" fmla="*/ 903246 h 932744"/>
                <a:gd name="connsiteX80" fmla="*/ 4539806 w 9182100"/>
                <a:gd name="connsiteY80" fmla="*/ 908961 h 932744"/>
                <a:gd name="connsiteX81" fmla="*/ 4593908 w 9182100"/>
                <a:gd name="connsiteY81" fmla="*/ 914199 h 932744"/>
                <a:gd name="connsiteX82" fmla="*/ 4648296 w 9182100"/>
                <a:gd name="connsiteY82" fmla="*/ 918771 h 932744"/>
                <a:gd name="connsiteX83" fmla="*/ 5092446 w 9182100"/>
                <a:gd name="connsiteY83" fmla="*/ 931154 h 932744"/>
                <a:gd name="connsiteX84" fmla="*/ 5533168 w 9182100"/>
                <a:gd name="connsiteY84" fmla="*/ 891816 h 932744"/>
                <a:gd name="connsiteX85" fmla="*/ 5918169 w 9182100"/>
                <a:gd name="connsiteY85" fmla="*/ 840666 h 932744"/>
                <a:gd name="connsiteX86" fmla="*/ 6007323 w 9182100"/>
                <a:gd name="connsiteY86" fmla="*/ 833237 h 932744"/>
                <a:gd name="connsiteX87" fmla="*/ 6051709 w 9182100"/>
                <a:gd name="connsiteY87" fmla="*/ 830570 h 932744"/>
                <a:gd name="connsiteX88" fmla="*/ 6097429 w 9182100"/>
                <a:gd name="connsiteY88" fmla="*/ 828379 h 932744"/>
                <a:gd name="connsiteX89" fmla="*/ 6287834 w 9182100"/>
                <a:gd name="connsiteY89" fmla="*/ 822569 h 932744"/>
                <a:gd name="connsiteX90" fmla="*/ 6681597 w 9182100"/>
                <a:gd name="connsiteY90" fmla="*/ 821235 h 932744"/>
                <a:gd name="connsiteX91" fmla="*/ 7079647 w 9182100"/>
                <a:gd name="connsiteY91" fmla="*/ 826569 h 932744"/>
                <a:gd name="connsiteX92" fmla="*/ 7478173 w 9182100"/>
                <a:gd name="connsiteY92" fmla="*/ 836094 h 932744"/>
                <a:gd name="connsiteX93" fmla="*/ 7871937 w 9182100"/>
                <a:gd name="connsiteY93" fmla="*/ 851430 h 932744"/>
                <a:gd name="connsiteX94" fmla="*/ 7919657 w 9182100"/>
                <a:gd name="connsiteY94" fmla="*/ 854097 h 932744"/>
                <a:gd name="connsiteX95" fmla="*/ 7964901 w 9182100"/>
                <a:gd name="connsiteY95" fmla="*/ 857240 h 932744"/>
                <a:gd name="connsiteX96" fmla="*/ 8015955 w 9182100"/>
                <a:gd name="connsiteY96" fmla="*/ 861050 h 932744"/>
                <a:gd name="connsiteX97" fmla="*/ 8072247 w 9182100"/>
                <a:gd name="connsiteY97" fmla="*/ 864384 h 932744"/>
                <a:gd name="connsiteX98" fmla="*/ 8286750 w 9182100"/>
                <a:gd name="connsiteY98" fmla="*/ 868384 h 932744"/>
                <a:gd name="connsiteX99" fmla="*/ 8704040 w 9182100"/>
                <a:gd name="connsiteY99" fmla="*/ 853716 h 932744"/>
                <a:gd name="connsiteX100" fmla="*/ 9120188 w 9182100"/>
                <a:gd name="connsiteY100" fmla="*/ 814092 h 932744"/>
                <a:gd name="connsiteX101" fmla="*/ 9181909 w 9182100"/>
                <a:gd name="connsiteY101" fmla="*/ 805519 h 932744"/>
                <a:gd name="connsiteX102" fmla="*/ 9181909 w 9182100"/>
                <a:gd name="connsiteY102" fmla="*/ 396420 h 9327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</a:cxnLst>
              <a:rect l="l" t="t" r="r" b="b"/>
              <a:pathLst>
                <a:path w="9182100" h="932744">
                  <a:moveTo>
                    <a:pt x="9182100" y="396420"/>
                  </a:moveTo>
                  <a:cubicBezTo>
                    <a:pt x="9156097" y="395182"/>
                    <a:pt x="9129999" y="393753"/>
                    <a:pt x="9103805" y="392229"/>
                  </a:cubicBezTo>
                  <a:cubicBezTo>
                    <a:pt x="8974169" y="384419"/>
                    <a:pt x="8843105" y="372989"/>
                    <a:pt x="8712422" y="359749"/>
                  </a:cubicBezTo>
                  <a:cubicBezTo>
                    <a:pt x="8581739" y="346319"/>
                    <a:pt x="8451056" y="331269"/>
                    <a:pt x="8322755" y="313362"/>
                  </a:cubicBezTo>
                  <a:cubicBezTo>
                    <a:pt x="8258747" y="304695"/>
                    <a:pt x="8195120" y="294979"/>
                    <a:pt x="8134826" y="283930"/>
                  </a:cubicBezTo>
                  <a:cubicBezTo>
                    <a:pt x="8119872" y="281168"/>
                    <a:pt x="8105013" y="278501"/>
                    <a:pt x="8090916" y="275643"/>
                  </a:cubicBezTo>
                  <a:lnTo>
                    <a:pt x="8069485" y="271262"/>
                  </a:lnTo>
                  <a:lnTo>
                    <a:pt x="8041862" y="266595"/>
                  </a:lnTo>
                  <a:cubicBezTo>
                    <a:pt x="8023574" y="263547"/>
                    <a:pt x="8004524" y="260213"/>
                    <a:pt x="7986903" y="257546"/>
                  </a:cubicBezTo>
                  <a:lnTo>
                    <a:pt x="7934230" y="249640"/>
                  </a:lnTo>
                  <a:cubicBezTo>
                    <a:pt x="7864221" y="239258"/>
                    <a:pt x="7795832" y="230209"/>
                    <a:pt x="7727537" y="221922"/>
                  </a:cubicBezTo>
                  <a:lnTo>
                    <a:pt x="7625239" y="209730"/>
                  </a:lnTo>
                  <a:lnTo>
                    <a:pt x="7523227" y="198110"/>
                  </a:lnTo>
                  <a:cubicBezTo>
                    <a:pt x="7387209" y="183060"/>
                    <a:pt x="7251573" y="170392"/>
                    <a:pt x="7115651" y="158010"/>
                  </a:cubicBezTo>
                  <a:cubicBezTo>
                    <a:pt x="6979730" y="146580"/>
                    <a:pt x="6843522" y="135721"/>
                    <a:pt x="6706839" y="126958"/>
                  </a:cubicBezTo>
                  <a:lnTo>
                    <a:pt x="6604064" y="120862"/>
                  </a:lnTo>
                  <a:cubicBezTo>
                    <a:pt x="6569869" y="118767"/>
                    <a:pt x="6535484" y="116862"/>
                    <a:pt x="6501003" y="115338"/>
                  </a:cubicBezTo>
                  <a:lnTo>
                    <a:pt x="6397467" y="110385"/>
                  </a:lnTo>
                  <a:lnTo>
                    <a:pt x="6293168" y="106860"/>
                  </a:lnTo>
                  <a:cubicBezTo>
                    <a:pt x="6222969" y="105146"/>
                    <a:pt x="6152769" y="103527"/>
                    <a:pt x="6079712" y="103908"/>
                  </a:cubicBezTo>
                  <a:cubicBezTo>
                    <a:pt x="6061710" y="103908"/>
                    <a:pt x="6043708" y="103812"/>
                    <a:pt x="6024563" y="104479"/>
                  </a:cubicBezTo>
                  <a:cubicBezTo>
                    <a:pt x="6005703" y="104955"/>
                    <a:pt x="5986844" y="105527"/>
                    <a:pt x="5968080" y="106479"/>
                  </a:cubicBezTo>
                  <a:cubicBezTo>
                    <a:pt x="5930456" y="108003"/>
                    <a:pt x="5893023" y="110385"/>
                    <a:pt x="5855875" y="113242"/>
                  </a:cubicBezTo>
                  <a:cubicBezTo>
                    <a:pt x="5706904" y="124577"/>
                    <a:pt x="5565934" y="145151"/>
                    <a:pt x="5439251" y="160105"/>
                  </a:cubicBezTo>
                  <a:cubicBezTo>
                    <a:pt x="5311902" y="175536"/>
                    <a:pt x="5194745" y="184680"/>
                    <a:pt x="5075396" y="186585"/>
                  </a:cubicBezTo>
                  <a:cubicBezTo>
                    <a:pt x="4956429" y="188490"/>
                    <a:pt x="4835748" y="182775"/>
                    <a:pt x="4712780" y="171249"/>
                  </a:cubicBezTo>
                  <a:lnTo>
                    <a:pt x="4666679" y="166773"/>
                  </a:lnTo>
                  <a:lnTo>
                    <a:pt x="4620292" y="161629"/>
                  </a:lnTo>
                  <a:cubicBezTo>
                    <a:pt x="4604862" y="160010"/>
                    <a:pt x="4589336" y="157914"/>
                    <a:pt x="4573810" y="156009"/>
                  </a:cubicBezTo>
                  <a:lnTo>
                    <a:pt x="4550569" y="153057"/>
                  </a:lnTo>
                  <a:lnTo>
                    <a:pt x="4538948" y="151628"/>
                  </a:lnTo>
                  <a:lnTo>
                    <a:pt x="4526566" y="149913"/>
                  </a:lnTo>
                  <a:lnTo>
                    <a:pt x="4327779" y="122862"/>
                  </a:lnTo>
                  <a:lnTo>
                    <a:pt x="3929729" y="68189"/>
                  </a:lnTo>
                  <a:lnTo>
                    <a:pt x="3729133" y="41900"/>
                  </a:lnTo>
                  <a:lnTo>
                    <a:pt x="3628930" y="28946"/>
                  </a:lnTo>
                  <a:lnTo>
                    <a:pt x="3573399" y="22278"/>
                  </a:lnTo>
                  <a:cubicBezTo>
                    <a:pt x="3554445" y="19992"/>
                    <a:pt x="3535585" y="17992"/>
                    <a:pt x="3516916" y="16468"/>
                  </a:cubicBezTo>
                  <a:cubicBezTo>
                    <a:pt x="3366611" y="2752"/>
                    <a:pt x="3219736" y="-2010"/>
                    <a:pt x="3074670" y="752"/>
                  </a:cubicBezTo>
                  <a:cubicBezTo>
                    <a:pt x="3002280" y="2181"/>
                    <a:pt x="2930176" y="4467"/>
                    <a:pt x="2858738" y="8753"/>
                  </a:cubicBezTo>
                  <a:cubicBezTo>
                    <a:pt x="2787206" y="13039"/>
                    <a:pt x="2716149" y="18754"/>
                    <a:pt x="2645474" y="25326"/>
                  </a:cubicBezTo>
                  <a:cubicBezTo>
                    <a:pt x="2362581" y="52473"/>
                    <a:pt x="2085975" y="97145"/>
                    <a:pt x="1810798" y="158010"/>
                  </a:cubicBezTo>
                  <a:cubicBezTo>
                    <a:pt x="1741837" y="173345"/>
                    <a:pt x="1673066" y="189442"/>
                    <a:pt x="1602772" y="208111"/>
                  </a:cubicBezTo>
                  <a:lnTo>
                    <a:pt x="1548860" y="222780"/>
                  </a:lnTo>
                  <a:lnTo>
                    <a:pt x="1501331" y="236115"/>
                  </a:lnTo>
                  <a:cubicBezTo>
                    <a:pt x="1471327" y="244497"/>
                    <a:pt x="1441228" y="253450"/>
                    <a:pt x="1411224" y="260880"/>
                  </a:cubicBezTo>
                  <a:cubicBezTo>
                    <a:pt x="1291209" y="293074"/>
                    <a:pt x="1170813" y="318982"/>
                    <a:pt x="1050893" y="338032"/>
                  </a:cubicBezTo>
                  <a:cubicBezTo>
                    <a:pt x="990790" y="347557"/>
                    <a:pt x="931069" y="354796"/>
                    <a:pt x="871252" y="360511"/>
                  </a:cubicBezTo>
                  <a:cubicBezTo>
                    <a:pt x="841438" y="362702"/>
                    <a:pt x="811530" y="365559"/>
                    <a:pt x="781812" y="366512"/>
                  </a:cubicBezTo>
                  <a:cubicBezTo>
                    <a:pt x="751904" y="368512"/>
                    <a:pt x="722376" y="368893"/>
                    <a:pt x="692563" y="369655"/>
                  </a:cubicBezTo>
                  <a:cubicBezTo>
                    <a:pt x="633222" y="370036"/>
                    <a:pt x="574167" y="368131"/>
                    <a:pt x="515017" y="363940"/>
                  </a:cubicBezTo>
                  <a:cubicBezTo>
                    <a:pt x="455867" y="359749"/>
                    <a:pt x="397097" y="351748"/>
                    <a:pt x="337661" y="341937"/>
                  </a:cubicBezTo>
                  <a:cubicBezTo>
                    <a:pt x="278225" y="331936"/>
                    <a:pt x="218599" y="318696"/>
                    <a:pt x="156972" y="303456"/>
                  </a:cubicBezTo>
                  <a:cubicBezTo>
                    <a:pt x="106680" y="290883"/>
                    <a:pt x="55150" y="276405"/>
                    <a:pt x="0" y="261642"/>
                  </a:cubicBezTo>
                  <a:lnTo>
                    <a:pt x="0" y="713412"/>
                  </a:lnTo>
                  <a:cubicBezTo>
                    <a:pt x="3048" y="714841"/>
                    <a:pt x="6096" y="716270"/>
                    <a:pt x="9144" y="717699"/>
                  </a:cubicBezTo>
                  <a:cubicBezTo>
                    <a:pt x="74295" y="747798"/>
                    <a:pt x="142875" y="775896"/>
                    <a:pt x="213360" y="801042"/>
                  </a:cubicBezTo>
                  <a:cubicBezTo>
                    <a:pt x="354521" y="851715"/>
                    <a:pt x="503873" y="887244"/>
                    <a:pt x="653510" y="908199"/>
                  </a:cubicBezTo>
                  <a:cubicBezTo>
                    <a:pt x="803338" y="928773"/>
                    <a:pt x="953929" y="935631"/>
                    <a:pt x="1101947" y="930773"/>
                  </a:cubicBezTo>
                  <a:cubicBezTo>
                    <a:pt x="1250252" y="926582"/>
                    <a:pt x="1396365" y="911437"/>
                    <a:pt x="1540002" y="889434"/>
                  </a:cubicBezTo>
                  <a:cubicBezTo>
                    <a:pt x="1576197" y="884386"/>
                    <a:pt x="1611535" y="877433"/>
                    <a:pt x="1647158" y="871242"/>
                  </a:cubicBezTo>
                  <a:lnTo>
                    <a:pt x="1698117" y="862193"/>
                  </a:lnTo>
                  <a:lnTo>
                    <a:pt x="1742789" y="854668"/>
                  </a:lnTo>
                  <a:cubicBezTo>
                    <a:pt x="1804035" y="845048"/>
                    <a:pt x="1867472" y="835428"/>
                    <a:pt x="1931003" y="826950"/>
                  </a:cubicBezTo>
                  <a:cubicBezTo>
                    <a:pt x="2058353" y="810282"/>
                    <a:pt x="2186750" y="795327"/>
                    <a:pt x="2314861" y="783897"/>
                  </a:cubicBezTo>
                  <a:cubicBezTo>
                    <a:pt x="2378964" y="778087"/>
                    <a:pt x="2442972" y="772467"/>
                    <a:pt x="2506885" y="768086"/>
                  </a:cubicBezTo>
                  <a:cubicBezTo>
                    <a:pt x="2538794" y="765990"/>
                    <a:pt x="2570798" y="763800"/>
                    <a:pt x="2602611" y="762085"/>
                  </a:cubicBezTo>
                  <a:cubicBezTo>
                    <a:pt x="2634520" y="760180"/>
                    <a:pt x="2666333" y="758370"/>
                    <a:pt x="2698052" y="756846"/>
                  </a:cubicBezTo>
                  <a:cubicBezTo>
                    <a:pt x="2761583" y="753894"/>
                    <a:pt x="2825020" y="751703"/>
                    <a:pt x="2887980" y="750846"/>
                  </a:cubicBezTo>
                  <a:cubicBezTo>
                    <a:pt x="2951036" y="749417"/>
                    <a:pt x="3013615" y="749322"/>
                    <a:pt x="3075813" y="750179"/>
                  </a:cubicBezTo>
                  <a:cubicBezTo>
                    <a:pt x="3106865" y="750846"/>
                    <a:pt x="3137916" y="751417"/>
                    <a:pt x="3168587" y="752751"/>
                  </a:cubicBezTo>
                  <a:cubicBezTo>
                    <a:pt x="3199448" y="753703"/>
                    <a:pt x="3229928" y="755227"/>
                    <a:pt x="3260408" y="756656"/>
                  </a:cubicBezTo>
                  <a:cubicBezTo>
                    <a:pt x="3320987" y="760466"/>
                    <a:pt x="3381470" y="764562"/>
                    <a:pt x="3440049" y="771610"/>
                  </a:cubicBezTo>
                  <a:cubicBezTo>
                    <a:pt x="3454908" y="773039"/>
                    <a:pt x="3469386" y="775039"/>
                    <a:pt x="3483864" y="776849"/>
                  </a:cubicBezTo>
                  <a:lnTo>
                    <a:pt x="3528536" y="782469"/>
                  </a:lnTo>
                  <a:lnTo>
                    <a:pt x="3628549" y="796089"/>
                  </a:lnTo>
                  <a:lnTo>
                    <a:pt x="3828574" y="823140"/>
                  </a:lnTo>
                  <a:cubicBezTo>
                    <a:pt x="3962019" y="840190"/>
                    <a:pt x="4095750" y="858573"/>
                    <a:pt x="4231196" y="874099"/>
                  </a:cubicBezTo>
                  <a:lnTo>
                    <a:pt x="4433126" y="897435"/>
                  </a:lnTo>
                  <a:lnTo>
                    <a:pt x="4485990" y="903246"/>
                  </a:lnTo>
                  <a:cubicBezTo>
                    <a:pt x="4503897" y="905151"/>
                    <a:pt x="4521708" y="907341"/>
                    <a:pt x="4539806" y="908961"/>
                  </a:cubicBezTo>
                  <a:lnTo>
                    <a:pt x="4593908" y="914199"/>
                  </a:lnTo>
                  <a:lnTo>
                    <a:pt x="4648296" y="918771"/>
                  </a:lnTo>
                  <a:cubicBezTo>
                    <a:pt x="4793456" y="930392"/>
                    <a:pt x="4942237" y="935631"/>
                    <a:pt x="5092446" y="931154"/>
                  </a:cubicBezTo>
                  <a:cubicBezTo>
                    <a:pt x="5242274" y="927249"/>
                    <a:pt x="5393627" y="911437"/>
                    <a:pt x="5533168" y="891816"/>
                  </a:cubicBezTo>
                  <a:cubicBezTo>
                    <a:pt x="5673471" y="872289"/>
                    <a:pt x="5798820" y="851906"/>
                    <a:pt x="5918169" y="840666"/>
                  </a:cubicBezTo>
                  <a:cubicBezTo>
                    <a:pt x="5948077" y="837809"/>
                    <a:pt x="5977795" y="835237"/>
                    <a:pt x="6007323" y="833237"/>
                  </a:cubicBezTo>
                  <a:cubicBezTo>
                    <a:pt x="6022086" y="832094"/>
                    <a:pt x="6036945" y="831332"/>
                    <a:pt x="6051709" y="830570"/>
                  </a:cubicBezTo>
                  <a:lnTo>
                    <a:pt x="6097429" y="828379"/>
                  </a:lnTo>
                  <a:cubicBezTo>
                    <a:pt x="6158960" y="825236"/>
                    <a:pt x="6223445" y="823807"/>
                    <a:pt x="6287834" y="822569"/>
                  </a:cubicBezTo>
                  <a:cubicBezTo>
                    <a:pt x="6417374" y="820664"/>
                    <a:pt x="6549485" y="820188"/>
                    <a:pt x="6681597" y="821235"/>
                  </a:cubicBezTo>
                  <a:cubicBezTo>
                    <a:pt x="6813899" y="822378"/>
                    <a:pt x="6946773" y="823617"/>
                    <a:pt x="7079647" y="826569"/>
                  </a:cubicBezTo>
                  <a:cubicBezTo>
                    <a:pt x="7212520" y="828951"/>
                    <a:pt x="7345585" y="831903"/>
                    <a:pt x="7478173" y="836094"/>
                  </a:cubicBezTo>
                  <a:cubicBezTo>
                    <a:pt x="7610475" y="839714"/>
                    <a:pt x="7743539" y="844953"/>
                    <a:pt x="7871937" y="851430"/>
                  </a:cubicBezTo>
                  <a:lnTo>
                    <a:pt x="7919657" y="854097"/>
                  </a:lnTo>
                  <a:cubicBezTo>
                    <a:pt x="7935564" y="854954"/>
                    <a:pt x="7949756" y="856192"/>
                    <a:pt x="7964901" y="857240"/>
                  </a:cubicBezTo>
                  <a:lnTo>
                    <a:pt x="8015955" y="861050"/>
                  </a:lnTo>
                  <a:cubicBezTo>
                    <a:pt x="8035195" y="862383"/>
                    <a:pt x="8053769" y="863622"/>
                    <a:pt x="8072247" y="864384"/>
                  </a:cubicBezTo>
                  <a:cubicBezTo>
                    <a:pt x="8145780" y="867527"/>
                    <a:pt x="8216456" y="868479"/>
                    <a:pt x="8286750" y="868384"/>
                  </a:cubicBezTo>
                  <a:cubicBezTo>
                    <a:pt x="8427148" y="867527"/>
                    <a:pt x="8565452" y="862574"/>
                    <a:pt x="8704040" y="853716"/>
                  </a:cubicBezTo>
                  <a:cubicBezTo>
                    <a:pt x="8842534" y="844762"/>
                    <a:pt x="8980741" y="832284"/>
                    <a:pt x="9120188" y="814092"/>
                  </a:cubicBezTo>
                  <a:cubicBezTo>
                    <a:pt x="9140761" y="811425"/>
                    <a:pt x="9161336" y="808567"/>
                    <a:pt x="9181909" y="805519"/>
                  </a:cubicBezTo>
                  <a:lnTo>
                    <a:pt x="9181909" y="396420"/>
                  </a:ln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2587D38B-9E07-4A8B-B285-5FEBF6A60DC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3580789"/>
              <a:ext cx="9182100" cy="544245"/>
            </a:xfrm>
            <a:custGeom>
              <a:avLst/>
              <a:gdLst>
                <a:gd name="connsiteX0" fmla="*/ 9182100 w 9182100"/>
                <a:gd name="connsiteY0" fmla="*/ 154189 h 544245"/>
                <a:gd name="connsiteX1" fmla="*/ 9047702 w 9182100"/>
                <a:gd name="connsiteY1" fmla="*/ 162762 h 544245"/>
                <a:gd name="connsiteX2" fmla="*/ 8652224 w 9182100"/>
                <a:gd name="connsiteY2" fmla="*/ 178287 h 544245"/>
                <a:gd name="connsiteX3" fmla="*/ 8255603 w 9182100"/>
                <a:gd name="connsiteY3" fmla="*/ 161047 h 544245"/>
                <a:gd name="connsiteX4" fmla="*/ 8060722 w 9182100"/>
                <a:gd name="connsiteY4" fmla="*/ 140854 h 544245"/>
                <a:gd name="connsiteX5" fmla="*/ 8013478 w 9182100"/>
                <a:gd name="connsiteY5" fmla="*/ 134187 h 544245"/>
                <a:gd name="connsiteX6" fmla="*/ 7990428 w 9182100"/>
                <a:gd name="connsiteY6" fmla="*/ 130567 h 544245"/>
                <a:gd name="connsiteX7" fmla="*/ 7964139 w 9182100"/>
                <a:gd name="connsiteY7" fmla="*/ 126853 h 544245"/>
                <a:gd name="connsiteX8" fmla="*/ 7911656 w 9182100"/>
                <a:gd name="connsiteY8" fmla="*/ 119518 h 544245"/>
                <a:gd name="connsiteX9" fmla="*/ 7860220 w 9182100"/>
                <a:gd name="connsiteY9" fmla="*/ 113232 h 544245"/>
                <a:gd name="connsiteX10" fmla="*/ 7453884 w 9182100"/>
                <a:gd name="connsiteY10" fmla="*/ 70369 h 544245"/>
                <a:gd name="connsiteX11" fmla="*/ 7048976 w 9182100"/>
                <a:gd name="connsiteY11" fmla="*/ 36556 h 544245"/>
                <a:gd name="connsiteX12" fmla="*/ 6846285 w 9182100"/>
                <a:gd name="connsiteY12" fmla="*/ 22649 h 544245"/>
                <a:gd name="connsiteX13" fmla="*/ 6643212 w 9182100"/>
                <a:gd name="connsiteY13" fmla="*/ 11600 h 544245"/>
                <a:gd name="connsiteX14" fmla="*/ 6541485 w 9182100"/>
                <a:gd name="connsiteY14" fmla="*/ 7314 h 544245"/>
                <a:gd name="connsiteX15" fmla="*/ 6439567 w 9182100"/>
                <a:gd name="connsiteY15" fmla="*/ 3885 h 544245"/>
                <a:gd name="connsiteX16" fmla="*/ 6337459 w 9182100"/>
                <a:gd name="connsiteY16" fmla="*/ 1313 h 544245"/>
                <a:gd name="connsiteX17" fmla="*/ 6234970 w 9182100"/>
                <a:gd name="connsiteY17" fmla="*/ 75 h 544245"/>
                <a:gd name="connsiteX18" fmla="*/ 6027802 w 9182100"/>
                <a:gd name="connsiteY18" fmla="*/ 2265 h 544245"/>
                <a:gd name="connsiteX19" fmla="*/ 5921978 w 9182100"/>
                <a:gd name="connsiteY19" fmla="*/ 6552 h 544245"/>
                <a:gd name="connsiteX20" fmla="*/ 5815965 w 9182100"/>
                <a:gd name="connsiteY20" fmla="*/ 14362 h 544245"/>
                <a:gd name="connsiteX21" fmla="*/ 5408390 w 9182100"/>
                <a:gd name="connsiteY21" fmla="*/ 67036 h 544245"/>
                <a:gd name="connsiteX22" fmla="*/ 5023866 w 9182100"/>
                <a:gd name="connsiteY22" fmla="*/ 103992 h 544245"/>
                <a:gd name="connsiteX23" fmla="*/ 4831556 w 9182100"/>
                <a:gd name="connsiteY23" fmla="*/ 106374 h 544245"/>
                <a:gd name="connsiteX24" fmla="*/ 4637723 w 9182100"/>
                <a:gd name="connsiteY24" fmla="*/ 98754 h 544245"/>
                <a:gd name="connsiteX25" fmla="*/ 4442460 w 9182100"/>
                <a:gd name="connsiteY25" fmla="*/ 83038 h 544245"/>
                <a:gd name="connsiteX26" fmla="*/ 4341686 w 9182100"/>
                <a:gd name="connsiteY26" fmla="*/ 77227 h 544245"/>
                <a:gd name="connsiteX27" fmla="*/ 4241006 w 9182100"/>
                <a:gd name="connsiteY27" fmla="*/ 71989 h 544245"/>
                <a:gd name="connsiteX28" fmla="*/ 3836956 w 9182100"/>
                <a:gd name="connsiteY28" fmla="*/ 54177 h 544245"/>
                <a:gd name="connsiteX29" fmla="*/ 3634549 w 9182100"/>
                <a:gd name="connsiteY29" fmla="*/ 45414 h 544245"/>
                <a:gd name="connsiteX30" fmla="*/ 3533394 w 9182100"/>
                <a:gd name="connsiteY30" fmla="*/ 40461 h 544245"/>
                <a:gd name="connsiteX31" fmla="*/ 3481959 w 9182100"/>
                <a:gd name="connsiteY31" fmla="*/ 37889 h 544245"/>
                <a:gd name="connsiteX32" fmla="*/ 3430238 w 9182100"/>
                <a:gd name="connsiteY32" fmla="*/ 35889 h 544245"/>
                <a:gd name="connsiteX33" fmla="*/ 3020473 w 9182100"/>
                <a:gd name="connsiteY33" fmla="*/ 37603 h 544245"/>
                <a:gd name="connsiteX34" fmla="*/ 2614422 w 9182100"/>
                <a:gd name="connsiteY34" fmla="*/ 56844 h 544245"/>
                <a:gd name="connsiteX35" fmla="*/ 2208657 w 9182100"/>
                <a:gd name="connsiteY35" fmla="*/ 81609 h 544245"/>
                <a:gd name="connsiteX36" fmla="*/ 1800606 w 9182100"/>
                <a:gd name="connsiteY36" fmla="*/ 107612 h 544245"/>
                <a:gd name="connsiteX37" fmla="*/ 1594676 w 9182100"/>
                <a:gd name="connsiteY37" fmla="*/ 124948 h 544245"/>
                <a:gd name="connsiteX38" fmla="*/ 1491996 w 9182100"/>
                <a:gd name="connsiteY38" fmla="*/ 136568 h 544245"/>
                <a:gd name="connsiteX39" fmla="*/ 1442942 w 9182100"/>
                <a:gd name="connsiteY39" fmla="*/ 141902 h 544245"/>
                <a:gd name="connsiteX40" fmla="*/ 1418463 w 9182100"/>
                <a:gd name="connsiteY40" fmla="*/ 144664 h 544245"/>
                <a:gd name="connsiteX41" fmla="*/ 1393984 w 9182100"/>
                <a:gd name="connsiteY41" fmla="*/ 146855 h 544245"/>
                <a:gd name="connsiteX42" fmla="*/ 1006697 w 9182100"/>
                <a:gd name="connsiteY42" fmla="*/ 169810 h 544245"/>
                <a:gd name="connsiteX43" fmla="*/ 816864 w 9182100"/>
                <a:gd name="connsiteY43" fmla="*/ 170953 h 544245"/>
                <a:gd name="connsiteX44" fmla="*/ 769906 w 9182100"/>
                <a:gd name="connsiteY44" fmla="*/ 169715 h 544245"/>
                <a:gd name="connsiteX45" fmla="*/ 723043 w 9182100"/>
                <a:gd name="connsiteY45" fmla="*/ 168096 h 544245"/>
                <a:gd name="connsiteX46" fmla="*/ 676370 w 9182100"/>
                <a:gd name="connsiteY46" fmla="*/ 166286 h 544245"/>
                <a:gd name="connsiteX47" fmla="*/ 629888 w 9182100"/>
                <a:gd name="connsiteY47" fmla="*/ 163333 h 544245"/>
                <a:gd name="connsiteX48" fmla="*/ 445484 w 9182100"/>
                <a:gd name="connsiteY48" fmla="*/ 146093 h 544245"/>
                <a:gd name="connsiteX49" fmla="*/ 263366 w 9182100"/>
                <a:gd name="connsiteY49" fmla="*/ 115232 h 544245"/>
                <a:gd name="connsiteX50" fmla="*/ 81439 w 9182100"/>
                <a:gd name="connsiteY50" fmla="*/ 70369 h 544245"/>
                <a:gd name="connsiteX51" fmla="*/ 35338 w 9182100"/>
                <a:gd name="connsiteY51" fmla="*/ 57034 h 544245"/>
                <a:gd name="connsiteX52" fmla="*/ 0 w 9182100"/>
                <a:gd name="connsiteY52" fmla="*/ 46652 h 544245"/>
                <a:gd name="connsiteX53" fmla="*/ 0 w 9182100"/>
                <a:gd name="connsiteY53" fmla="*/ 426795 h 544245"/>
                <a:gd name="connsiteX54" fmla="*/ 178594 w 9182100"/>
                <a:gd name="connsiteY54" fmla="*/ 479658 h 544245"/>
                <a:gd name="connsiteX55" fmla="*/ 610457 w 9182100"/>
                <a:gd name="connsiteY55" fmla="*/ 542619 h 544245"/>
                <a:gd name="connsiteX56" fmla="*/ 826865 w 9182100"/>
                <a:gd name="connsiteY56" fmla="*/ 539666 h 544245"/>
                <a:gd name="connsiteX57" fmla="*/ 1039654 w 9182100"/>
                <a:gd name="connsiteY57" fmla="*/ 515187 h 544245"/>
                <a:gd name="connsiteX58" fmla="*/ 1449705 w 9182100"/>
                <a:gd name="connsiteY58" fmla="*/ 415270 h 544245"/>
                <a:gd name="connsiteX59" fmla="*/ 1548765 w 9182100"/>
                <a:gd name="connsiteY59" fmla="*/ 382123 h 544245"/>
                <a:gd name="connsiteX60" fmla="*/ 1642872 w 9182100"/>
                <a:gd name="connsiteY60" fmla="*/ 349261 h 544245"/>
                <a:gd name="connsiteX61" fmla="*/ 1832991 w 9182100"/>
                <a:gd name="connsiteY61" fmla="*/ 289158 h 544245"/>
                <a:gd name="connsiteX62" fmla="*/ 2222754 w 9182100"/>
                <a:gd name="connsiteY62" fmla="*/ 193623 h 544245"/>
                <a:gd name="connsiteX63" fmla="*/ 2620137 w 9182100"/>
                <a:gd name="connsiteY63" fmla="*/ 138378 h 544245"/>
                <a:gd name="connsiteX64" fmla="*/ 3020473 w 9182100"/>
                <a:gd name="connsiteY64" fmla="*/ 127234 h 544245"/>
                <a:gd name="connsiteX65" fmla="*/ 3219736 w 9182100"/>
                <a:gd name="connsiteY65" fmla="*/ 139807 h 544245"/>
                <a:gd name="connsiteX66" fmla="*/ 3318605 w 9182100"/>
                <a:gd name="connsiteY66" fmla="*/ 151713 h 544245"/>
                <a:gd name="connsiteX67" fmla="*/ 3367754 w 9182100"/>
                <a:gd name="connsiteY67" fmla="*/ 158666 h 544245"/>
                <a:gd name="connsiteX68" fmla="*/ 3416618 w 9182100"/>
                <a:gd name="connsiteY68" fmla="*/ 166858 h 544245"/>
                <a:gd name="connsiteX69" fmla="*/ 3465195 w 9182100"/>
                <a:gd name="connsiteY69" fmla="*/ 176097 h 544245"/>
                <a:gd name="connsiteX70" fmla="*/ 3513868 w 9182100"/>
                <a:gd name="connsiteY70" fmla="*/ 185908 h 544245"/>
                <a:gd name="connsiteX71" fmla="*/ 3612737 w 9182100"/>
                <a:gd name="connsiteY71" fmla="*/ 207625 h 544245"/>
                <a:gd name="connsiteX72" fmla="*/ 3810381 w 9182100"/>
                <a:gd name="connsiteY72" fmla="*/ 252106 h 544245"/>
                <a:gd name="connsiteX73" fmla="*/ 4206621 w 9182100"/>
                <a:gd name="connsiteY73" fmla="*/ 339736 h 544245"/>
                <a:gd name="connsiteX74" fmla="*/ 4306062 w 9182100"/>
                <a:gd name="connsiteY74" fmla="*/ 359834 h 544245"/>
                <a:gd name="connsiteX75" fmla="*/ 4405503 w 9182100"/>
                <a:gd name="connsiteY75" fmla="*/ 378979 h 544245"/>
                <a:gd name="connsiteX76" fmla="*/ 4611529 w 9182100"/>
                <a:gd name="connsiteY76" fmla="*/ 405745 h 544245"/>
                <a:gd name="connsiteX77" fmla="*/ 5031677 w 9182100"/>
                <a:gd name="connsiteY77" fmla="*/ 427462 h 544245"/>
                <a:gd name="connsiteX78" fmla="*/ 5243227 w 9182100"/>
                <a:gd name="connsiteY78" fmla="*/ 418699 h 544245"/>
                <a:gd name="connsiteX79" fmla="*/ 5451062 w 9182100"/>
                <a:gd name="connsiteY79" fmla="*/ 398029 h 544245"/>
                <a:gd name="connsiteX80" fmla="*/ 5844635 w 9182100"/>
                <a:gd name="connsiteY80" fmla="*/ 353071 h 544245"/>
                <a:gd name="connsiteX81" fmla="*/ 5939981 w 9182100"/>
                <a:gd name="connsiteY81" fmla="*/ 346975 h 544245"/>
                <a:gd name="connsiteX82" fmla="*/ 6035898 w 9182100"/>
                <a:gd name="connsiteY82" fmla="*/ 344118 h 544245"/>
                <a:gd name="connsiteX83" fmla="*/ 6232303 w 9182100"/>
                <a:gd name="connsiteY83" fmla="*/ 343642 h 544245"/>
                <a:gd name="connsiteX84" fmla="*/ 6630924 w 9182100"/>
                <a:gd name="connsiteY84" fmla="*/ 351071 h 544245"/>
                <a:gd name="connsiteX85" fmla="*/ 6831140 w 9182100"/>
                <a:gd name="connsiteY85" fmla="*/ 356596 h 544245"/>
                <a:gd name="connsiteX86" fmla="*/ 7031545 w 9182100"/>
                <a:gd name="connsiteY86" fmla="*/ 362501 h 544245"/>
                <a:gd name="connsiteX87" fmla="*/ 7432262 w 9182100"/>
                <a:gd name="connsiteY87" fmla="*/ 378408 h 544245"/>
                <a:gd name="connsiteX88" fmla="*/ 7830312 w 9182100"/>
                <a:gd name="connsiteY88" fmla="*/ 402506 h 544245"/>
                <a:gd name="connsiteX89" fmla="*/ 7879270 w 9182100"/>
                <a:gd name="connsiteY89" fmla="*/ 406792 h 544245"/>
                <a:gd name="connsiteX90" fmla="*/ 7926895 w 9182100"/>
                <a:gd name="connsiteY90" fmla="*/ 411745 h 544245"/>
                <a:gd name="connsiteX91" fmla="*/ 7977569 w 9182100"/>
                <a:gd name="connsiteY91" fmla="*/ 417175 h 544245"/>
                <a:gd name="connsiteX92" fmla="*/ 8030623 w 9182100"/>
                <a:gd name="connsiteY92" fmla="*/ 422127 h 544245"/>
                <a:gd name="connsiteX93" fmla="*/ 8237982 w 9182100"/>
                <a:gd name="connsiteY93" fmla="*/ 435177 h 544245"/>
                <a:gd name="connsiteX94" fmla="*/ 8647748 w 9182100"/>
                <a:gd name="connsiteY94" fmla="*/ 449464 h 544245"/>
                <a:gd name="connsiteX95" fmla="*/ 8852821 w 9182100"/>
                <a:gd name="connsiteY95" fmla="*/ 456132 h 544245"/>
                <a:gd name="connsiteX96" fmla="*/ 8955786 w 9182100"/>
                <a:gd name="connsiteY96" fmla="*/ 458132 h 544245"/>
                <a:gd name="connsiteX97" fmla="*/ 9059227 w 9182100"/>
                <a:gd name="connsiteY97" fmla="*/ 457751 h 544245"/>
                <a:gd name="connsiteX98" fmla="*/ 9182005 w 9182100"/>
                <a:gd name="connsiteY98" fmla="*/ 452512 h 544245"/>
                <a:gd name="connsiteX99" fmla="*/ 9182005 w 9182100"/>
                <a:gd name="connsiteY99" fmla="*/ 154189 h 5442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</a:cxnLst>
              <a:rect l="l" t="t" r="r" b="b"/>
              <a:pathLst>
                <a:path w="9182100" h="544245">
                  <a:moveTo>
                    <a:pt x="9182100" y="154189"/>
                  </a:moveTo>
                  <a:cubicBezTo>
                    <a:pt x="9137618" y="157142"/>
                    <a:pt x="9092851" y="159904"/>
                    <a:pt x="9047702" y="162762"/>
                  </a:cubicBezTo>
                  <a:cubicBezTo>
                    <a:pt x="8917114" y="170668"/>
                    <a:pt x="8784717" y="178002"/>
                    <a:pt x="8652224" y="178287"/>
                  </a:cubicBezTo>
                  <a:cubicBezTo>
                    <a:pt x="8519732" y="178764"/>
                    <a:pt x="8387049" y="171239"/>
                    <a:pt x="8255603" y="161047"/>
                  </a:cubicBezTo>
                  <a:cubicBezTo>
                    <a:pt x="8189881" y="155904"/>
                    <a:pt x="8124539" y="149236"/>
                    <a:pt x="8060722" y="140854"/>
                  </a:cubicBezTo>
                  <a:cubicBezTo>
                    <a:pt x="8044815" y="138759"/>
                    <a:pt x="8029099" y="136473"/>
                    <a:pt x="8013478" y="134187"/>
                  </a:cubicBezTo>
                  <a:lnTo>
                    <a:pt x="7990428" y="130567"/>
                  </a:lnTo>
                  <a:lnTo>
                    <a:pt x="7964139" y="126853"/>
                  </a:lnTo>
                  <a:cubicBezTo>
                    <a:pt x="7946708" y="124376"/>
                    <a:pt x="7928896" y="121709"/>
                    <a:pt x="7911656" y="119518"/>
                  </a:cubicBezTo>
                  <a:lnTo>
                    <a:pt x="7860220" y="113232"/>
                  </a:lnTo>
                  <a:cubicBezTo>
                    <a:pt x="7723728" y="96277"/>
                    <a:pt x="7589044" y="83038"/>
                    <a:pt x="7453884" y="70369"/>
                  </a:cubicBezTo>
                  <a:cubicBezTo>
                    <a:pt x="7318915" y="57701"/>
                    <a:pt x="7184041" y="46366"/>
                    <a:pt x="7048976" y="36556"/>
                  </a:cubicBezTo>
                  <a:cubicBezTo>
                    <a:pt x="6981444" y="31793"/>
                    <a:pt x="6913912" y="26840"/>
                    <a:pt x="6846285" y="22649"/>
                  </a:cubicBezTo>
                  <a:cubicBezTo>
                    <a:pt x="6778657" y="18553"/>
                    <a:pt x="6710934" y="14934"/>
                    <a:pt x="6643212" y="11600"/>
                  </a:cubicBezTo>
                  <a:lnTo>
                    <a:pt x="6541485" y="7314"/>
                  </a:lnTo>
                  <a:cubicBezTo>
                    <a:pt x="6507576" y="5790"/>
                    <a:pt x="6473667" y="4647"/>
                    <a:pt x="6439567" y="3885"/>
                  </a:cubicBezTo>
                  <a:lnTo>
                    <a:pt x="6337459" y="1313"/>
                  </a:lnTo>
                  <a:lnTo>
                    <a:pt x="6234970" y="75"/>
                  </a:lnTo>
                  <a:cubicBezTo>
                    <a:pt x="6166295" y="-116"/>
                    <a:pt x="6097715" y="-116"/>
                    <a:pt x="6027802" y="2265"/>
                  </a:cubicBezTo>
                  <a:cubicBezTo>
                    <a:pt x="5993320" y="3123"/>
                    <a:pt x="5957412" y="4456"/>
                    <a:pt x="5921978" y="6552"/>
                  </a:cubicBezTo>
                  <a:cubicBezTo>
                    <a:pt x="5886546" y="8552"/>
                    <a:pt x="5851112" y="11124"/>
                    <a:pt x="5815965" y="14362"/>
                  </a:cubicBezTo>
                  <a:cubicBezTo>
                    <a:pt x="5674995" y="27126"/>
                    <a:pt x="5538597" y="48938"/>
                    <a:pt x="5408390" y="67036"/>
                  </a:cubicBezTo>
                  <a:cubicBezTo>
                    <a:pt x="5277993" y="85514"/>
                    <a:pt x="5151692" y="99039"/>
                    <a:pt x="5023866" y="103992"/>
                  </a:cubicBezTo>
                  <a:cubicBezTo>
                    <a:pt x="4960049" y="106660"/>
                    <a:pt x="4895946" y="107231"/>
                    <a:pt x="4831556" y="106374"/>
                  </a:cubicBezTo>
                  <a:cubicBezTo>
                    <a:pt x="4767167" y="105231"/>
                    <a:pt x="4702588" y="102468"/>
                    <a:pt x="4637723" y="98754"/>
                  </a:cubicBezTo>
                  <a:cubicBezTo>
                    <a:pt x="4572762" y="95230"/>
                    <a:pt x="4507992" y="88848"/>
                    <a:pt x="4442460" y="83038"/>
                  </a:cubicBezTo>
                  <a:cubicBezTo>
                    <a:pt x="4408837" y="80752"/>
                    <a:pt x="4375214" y="79228"/>
                    <a:pt x="4341686" y="77227"/>
                  </a:cubicBezTo>
                  <a:cubicBezTo>
                    <a:pt x="4308158" y="75227"/>
                    <a:pt x="4274534" y="73417"/>
                    <a:pt x="4241006" y="71989"/>
                  </a:cubicBezTo>
                  <a:cubicBezTo>
                    <a:pt x="4106895" y="65131"/>
                    <a:pt x="3971925" y="59797"/>
                    <a:pt x="3836956" y="54177"/>
                  </a:cubicBezTo>
                  <a:lnTo>
                    <a:pt x="3634549" y="45414"/>
                  </a:lnTo>
                  <a:lnTo>
                    <a:pt x="3533394" y="40461"/>
                  </a:lnTo>
                  <a:lnTo>
                    <a:pt x="3481959" y="37889"/>
                  </a:lnTo>
                  <a:cubicBezTo>
                    <a:pt x="3464719" y="37127"/>
                    <a:pt x="3447479" y="36079"/>
                    <a:pt x="3430238" y="35889"/>
                  </a:cubicBezTo>
                  <a:cubicBezTo>
                    <a:pt x="3292602" y="31126"/>
                    <a:pt x="3156299" y="33603"/>
                    <a:pt x="3020473" y="37603"/>
                  </a:cubicBezTo>
                  <a:cubicBezTo>
                    <a:pt x="2884741" y="41985"/>
                    <a:pt x="2749487" y="48843"/>
                    <a:pt x="2614422" y="56844"/>
                  </a:cubicBezTo>
                  <a:lnTo>
                    <a:pt x="2208657" y="81609"/>
                  </a:lnTo>
                  <a:cubicBezTo>
                    <a:pt x="2073116" y="89991"/>
                    <a:pt x="1937195" y="97515"/>
                    <a:pt x="1800606" y="107612"/>
                  </a:cubicBezTo>
                  <a:cubicBezTo>
                    <a:pt x="1732217" y="112184"/>
                    <a:pt x="1663827" y="117804"/>
                    <a:pt x="1594676" y="124948"/>
                  </a:cubicBezTo>
                  <a:lnTo>
                    <a:pt x="1491996" y="136568"/>
                  </a:lnTo>
                  <a:lnTo>
                    <a:pt x="1442942" y="141902"/>
                  </a:lnTo>
                  <a:lnTo>
                    <a:pt x="1418463" y="144664"/>
                  </a:lnTo>
                  <a:lnTo>
                    <a:pt x="1393984" y="146855"/>
                  </a:lnTo>
                  <a:cubicBezTo>
                    <a:pt x="1263491" y="159142"/>
                    <a:pt x="1134142" y="166667"/>
                    <a:pt x="1006697" y="169810"/>
                  </a:cubicBezTo>
                  <a:cubicBezTo>
                    <a:pt x="942975" y="172001"/>
                    <a:pt x="879729" y="171239"/>
                    <a:pt x="816864" y="170953"/>
                  </a:cubicBezTo>
                  <a:lnTo>
                    <a:pt x="769906" y="169715"/>
                  </a:lnTo>
                  <a:cubicBezTo>
                    <a:pt x="754285" y="169525"/>
                    <a:pt x="738569" y="169048"/>
                    <a:pt x="723043" y="168096"/>
                  </a:cubicBezTo>
                  <a:lnTo>
                    <a:pt x="676370" y="166286"/>
                  </a:lnTo>
                  <a:cubicBezTo>
                    <a:pt x="660845" y="165238"/>
                    <a:pt x="645414" y="164095"/>
                    <a:pt x="629888" y="163333"/>
                  </a:cubicBezTo>
                  <a:cubicBezTo>
                    <a:pt x="568071" y="159047"/>
                    <a:pt x="506540" y="154094"/>
                    <a:pt x="445484" y="146093"/>
                  </a:cubicBezTo>
                  <a:cubicBezTo>
                    <a:pt x="384524" y="137997"/>
                    <a:pt x="323850" y="128091"/>
                    <a:pt x="263366" y="115232"/>
                  </a:cubicBezTo>
                  <a:cubicBezTo>
                    <a:pt x="202787" y="102850"/>
                    <a:pt x="142589" y="87419"/>
                    <a:pt x="81439" y="70369"/>
                  </a:cubicBezTo>
                  <a:cubicBezTo>
                    <a:pt x="66199" y="66178"/>
                    <a:pt x="50864" y="61702"/>
                    <a:pt x="35338" y="57034"/>
                  </a:cubicBezTo>
                  <a:lnTo>
                    <a:pt x="0" y="46652"/>
                  </a:lnTo>
                  <a:lnTo>
                    <a:pt x="0" y="426795"/>
                  </a:lnTo>
                  <a:cubicBezTo>
                    <a:pt x="58198" y="446416"/>
                    <a:pt x="117920" y="464323"/>
                    <a:pt x="178594" y="479658"/>
                  </a:cubicBezTo>
                  <a:cubicBezTo>
                    <a:pt x="319850" y="514901"/>
                    <a:pt x="465582" y="537094"/>
                    <a:pt x="610457" y="542619"/>
                  </a:cubicBezTo>
                  <a:cubicBezTo>
                    <a:pt x="682943" y="545953"/>
                    <a:pt x="755142" y="543762"/>
                    <a:pt x="826865" y="539666"/>
                  </a:cubicBezTo>
                  <a:cubicBezTo>
                    <a:pt x="898398" y="534523"/>
                    <a:pt x="969645" y="526903"/>
                    <a:pt x="1039654" y="515187"/>
                  </a:cubicBezTo>
                  <a:cubicBezTo>
                    <a:pt x="1180052" y="492517"/>
                    <a:pt x="1316736" y="457751"/>
                    <a:pt x="1449705" y="415270"/>
                  </a:cubicBezTo>
                  <a:cubicBezTo>
                    <a:pt x="1483138" y="405364"/>
                    <a:pt x="1515809" y="393172"/>
                    <a:pt x="1548765" y="382123"/>
                  </a:cubicBezTo>
                  <a:lnTo>
                    <a:pt x="1642872" y="349261"/>
                  </a:lnTo>
                  <a:cubicBezTo>
                    <a:pt x="1705261" y="328211"/>
                    <a:pt x="1768983" y="308208"/>
                    <a:pt x="1832991" y="289158"/>
                  </a:cubicBezTo>
                  <a:cubicBezTo>
                    <a:pt x="1961198" y="251821"/>
                    <a:pt x="2091404" y="219435"/>
                    <a:pt x="2222754" y="193623"/>
                  </a:cubicBezTo>
                  <a:cubicBezTo>
                    <a:pt x="2354199" y="168382"/>
                    <a:pt x="2486882" y="149332"/>
                    <a:pt x="2620137" y="138378"/>
                  </a:cubicBezTo>
                  <a:cubicBezTo>
                    <a:pt x="2753392" y="127424"/>
                    <a:pt x="2887123" y="122947"/>
                    <a:pt x="3020473" y="127234"/>
                  </a:cubicBezTo>
                  <a:cubicBezTo>
                    <a:pt x="3087148" y="129043"/>
                    <a:pt x="3153632" y="133711"/>
                    <a:pt x="3219736" y="139807"/>
                  </a:cubicBezTo>
                  <a:cubicBezTo>
                    <a:pt x="3252788" y="143426"/>
                    <a:pt x="3285839" y="146760"/>
                    <a:pt x="3318605" y="151713"/>
                  </a:cubicBezTo>
                  <a:lnTo>
                    <a:pt x="3367754" y="158666"/>
                  </a:lnTo>
                  <a:cubicBezTo>
                    <a:pt x="3384042" y="161238"/>
                    <a:pt x="3400330" y="164000"/>
                    <a:pt x="3416618" y="166858"/>
                  </a:cubicBezTo>
                  <a:cubicBezTo>
                    <a:pt x="3432905" y="169525"/>
                    <a:pt x="3449003" y="172954"/>
                    <a:pt x="3465195" y="176097"/>
                  </a:cubicBezTo>
                  <a:cubicBezTo>
                    <a:pt x="3481483" y="179431"/>
                    <a:pt x="3497199" y="182288"/>
                    <a:pt x="3513868" y="185908"/>
                  </a:cubicBezTo>
                  <a:lnTo>
                    <a:pt x="3612737" y="207625"/>
                  </a:lnTo>
                  <a:lnTo>
                    <a:pt x="3810381" y="252106"/>
                  </a:lnTo>
                  <a:cubicBezTo>
                    <a:pt x="3942112" y="282015"/>
                    <a:pt x="4073843" y="312590"/>
                    <a:pt x="4206621" y="339736"/>
                  </a:cubicBezTo>
                  <a:cubicBezTo>
                    <a:pt x="4239768" y="346785"/>
                    <a:pt x="4272915" y="353452"/>
                    <a:pt x="4306062" y="359834"/>
                  </a:cubicBezTo>
                  <a:cubicBezTo>
                    <a:pt x="4339209" y="366216"/>
                    <a:pt x="4372356" y="372979"/>
                    <a:pt x="4405503" y="378979"/>
                  </a:cubicBezTo>
                  <a:cubicBezTo>
                    <a:pt x="4473416" y="389266"/>
                    <a:pt x="4542378" y="398410"/>
                    <a:pt x="4611529" y="405745"/>
                  </a:cubicBezTo>
                  <a:cubicBezTo>
                    <a:pt x="4749832" y="420794"/>
                    <a:pt x="4890326" y="428795"/>
                    <a:pt x="5031677" y="427462"/>
                  </a:cubicBezTo>
                  <a:cubicBezTo>
                    <a:pt x="5102352" y="426985"/>
                    <a:pt x="5173028" y="423747"/>
                    <a:pt x="5243227" y="418699"/>
                  </a:cubicBezTo>
                  <a:cubicBezTo>
                    <a:pt x="5313427" y="413650"/>
                    <a:pt x="5382959" y="406030"/>
                    <a:pt x="5451062" y="398029"/>
                  </a:cubicBezTo>
                  <a:cubicBezTo>
                    <a:pt x="5587651" y="381551"/>
                    <a:pt x="5717381" y="362501"/>
                    <a:pt x="5844635" y="353071"/>
                  </a:cubicBezTo>
                  <a:cubicBezTo>
                    <a:pt x="5876544" y="350690"/>
                    <a:pt x="5908262" y="348404"/>
                    <a:pt x="5939981" y="346975"/>
                  </a:cubicBezTo>
                  <a:cubicBezTo>
                    <a:pt x="5971794" y="345356"/>
                    <a:pt x="6003036" y="344308"/>
                    <a:pt x="6035898" y="344118"/>
                  </a:cubicBezTo>
                  <a:cubicBezTo>
                    <a:pt x="6100477" y="343070"/>
                    <a:pt x="6166390" y="343356"/>
                    <a:pt x="6232303" y="343642"/>
                  </a:cubicBezTo>
                  <a:cubicBezTo>
                    <a:pt x="6364415" y="344880"/>
                    <a:pt x="6497669" y="347833"/>
                    <a:pt x="6630924" y="351071"/>
                  </a:cubicBezTo>
                  <a:lnTo>
                    <a:pt x="6831140" y="356596"/>
                  </a:lnTo>
                  <a:lnTo>
                    <a:pt x="7031545" y="362501"/>
                  </a:lnTo>
                  <a:cubicBezTo>
                    <a:pt x="7165086" y="367454"/>
                    <a:pt x="7298818" y="371835"/>
                    <a:pt x="7432262" y="378408"/>
                  </a:cubicBezTo>
                  <a:cubicBezTo>
                    <a:pt x="7565518" y="384790"/>
                    <a:pt x="7699153" y="392124"/>
                    <a:pt x="7830312" y="402506"/>
                  </a:cubicBezTo>
                  <a:lnTo>
                    <a:pt x="7879270" y="406792"/>
                  </a:lnTo>
                  <a:lnTo>
                    <a:pt x="7926895" y="411745"/>
                  </a:lnTo>
                  <a:lnTo>
                    <a:pt x="7977569" y="417175"/>
                  </a:lnTo>
                  <a:cubicBezTo>
                    <a:pt x="7995380" y="418984"/>
                    <a:pt x="8013097" y="420699"/>
                    <a:pt x="8030623" y="422127"/>
                  </a:cubicBezTo>
                  <a:cubicBezTo>
                    <a:pt x="8100632" y="427843"/>
                    <a:pt x="8169402" y="431748"/>
                    <a:pt x="8237982" y="435177"/>
                  </a:cubicBezTo>
                  <a:cubicBezTo>
                    <a:pt x="8375047" y="442035"/>
                    <a:pt x="8511254" y="444511"/>
                    <a:pt x="8647748" y="449464"/>
                  </a:cubicBezTo>
                  <a:cubicBezTo>
                    <a:pt x="8715946" y="451750"/>
                    <a:pt x="8784336" y="454513"/>
                    <a:pt x="8852821" y="456132"/>
                  </a:cubicBezTo>
                  <a:cubicBezTo>
                    <a:pt x="8887111" y="456989"/>
                    <a:pt x="8921401" y="457751"/>
                    <a:pt x="8955786" y="458132"/>
                  </a:cubicBezTo>
                  <a:cubicBezTo>
                    <a:pt x="8990171" y="458323"/>
                    <a:pt x="9024651" y="458227"/>
                    <a:pt x="9059227" y="457751"/>
                  </a:cubicBezTo>
                  <a:cubicBezTo>
                    <a:pt x="9099995" y="456989"/>
                    <a:pt x="9140857" y="455275"/>
                    <a:pt x="9182005" y="452512"/>
                  </a:cubicBezTo>
                  <a:lnTo>
                    <a:pt x="9182005" y="154189"/>
                  </a:ln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5EF4DD4B-217B-4346-A2B8-4327936399C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3324550"/>
              <a:ext cx="9182100" cy="765639"/>
            </a:xfrm>
            <a:custGeom>
              <a:avLst/>
              <a:gdLst>
                <a:gd name="connsiteX0" fmla="*/ 9182100 w 9182100"/>
                <a:gd name="connsiteY0" fmla="*/ 351088 h 765639"/>
                <a:gd name="connsiteX1" fmla="*/ 9178480 w 9182100"/>
                <a:gd name="connsiteY1" fmla="*/ 350993 h 765639"/>
                <a:gd name="connsiteX2" fmla="*/ 8783955 w 9182100"/>
                <a:gd name="connsiteY2" fmla="*/ 327561 h 765639"/>
                <a:gd name="connsiteX3" fmla="*/ 8390763 w 9182100"/>
                <a:gd name="connsiteY3" fmla="*/ 288795 h 765639"/>
                <a:gd name="connsiteX4" fmla="*/ 8199502 w 9182100"/>
                <a:gd name="connsiteY4" fmla="*/ 262601 h 765639"/>
                <a:gd name="connsiteX5" fmla="*/ 8153972 w 9182100"/>
                <a:gd name="connsiteY5" fmla="*/ 254886 h 765639"/>
                <a:gd name="connsiteX6" fmla="*/ 8131588 w 9182100"/>
                <a:gd name="connsiteY6" fmla="*/ 250790 h 765639"/>
                <a:gd name="connsiteX7" fmla="*/ 8104632 w 9182100"/>
                <a:gd name="connsiteY7" fmla="*/ 246504 h 765639"/>
                <a:gd name="connsiteX8" fmla="*/ 8050911 w 9182100"/>
                <a:gd name="connsiteY8" fmla="*/ 238217 h 765639"/>
                <a:gd name="connsiteX9" fmla="*/ 7998810 w 9182100"/>
                <a:gd name="connsiteY9" fmla="*/ 230978 h 765639"/>
                <a:gd name="connsiteX10" fmla="*/ 7589902 w 9182100"/>
                <a:gd name="connsiteY10" fmla="*/ 183925 h 765639"/>
                <a:gd name="connsiteX11" fmla="*/ 7183469 w 9182100"/>
                <a:gd name="connsiteY11" fmla="*/ 147634 h 765639"/>
                <a:gd name="connsiteX12" fmla="*/ 6775990 w 9182100"/>
                <a:gd name="connsiteY12" fmla="*/ 119821 h 765639"/>
                <a:gd name="connsiteX13" fmla="*/ 6364795 w 9182100"/>
                <a:gd name="connsiteY13" fmla="*/ 102391 h 765639"/>
                <a:gd name="connsiteX14" fmla="*/ 6154293 w 9182100"/>
                <a:gd name="connsiteY14" fmla="*/ 100581 h 765639"/>
                <a:gd name="connsiteX15" fmla="*/ 6100287 w 9182100"/>
                <a:gd name="connsiteY15" fmla="*/ 101343 h 765639"/>
                <a:gd name="connsiteX16" fmla="*/ 6045327 w 9182100"/>
                <a:gd name="connsiteY16" fmla="*/ 103438 h 765639"/>
                <a:gd name="connsiteX17" fmla="*/ 5935980 w 9182100"/>
                <a:gd name="connsiteY17" fmla="*/ 110296 h 765639"/>
                <a:gd name="connsiteX18" fmla="*/ 5523357 w 9182100"/>
                <a:gd name="connsiteY18" fmla="*/ 157635 h 765639"/>
                <a:gd name="connsiteX19" fmla="*/ 5149882 w 9182100"/>
                <a:gd name="connsiteY19" fmla="*/ 185639 h 765639"/>
                <a:gd name="connsiteX20" fmla="*/ 4777073 w 9182100"/>
                <a:gd name="connsiteY20" fmla="*/ 170685 h 765639"/>
                <a:gd name="connsiteX21" fmla="*/ 4729925 w 9182100"/>
                <a:gd name="connsiteY21" fmla="*/ 166208 h 765639"/>
                <a:gd name="connsiteX22" fmla="*/ 4682585 w 9182100"/>
                <a:gd name="connsiteY22" fmla="*/ 161064 h 765639"/>
                <a:gd name="connsiteX23" fmla="*/ 4635151 w 9182100"/>
                <a:gd name="connsiteY23" fmla="*/ 155445 h 765639"/>
                <a:gd name="connsiteX24" fmla="*/ 4611434 w 9182100"/>
                <a:gd name="connsiteY24" fmla="*/ 152492 h 765639"/>
                <a:gd name="connsiteX25" fmla="*/ 4587145 w 9182100"/>
                <a:gd name="connsiteY25" fmla="*/ 149349 h 765639"/>
                <a:gd name="connsiteX26" fmla="*/ 4387977 w 9182100"/>
                <a:gd name="connsiteY26" fmla="*/ 122774 h 765639"/>
                <a:gd name="connsiteX27" fmla="*/ 3989356 w 9182100"/>
                <a:gd name="connsiteY27" fmla="*/ 68577 h 765639"/>
                <a:gd name="connsiteX28" fmla="*/ 3789140 w 9182100"/>
                <a:gd name="connsiteY28" fmla="*/ 42192 h 765639"/>
                <a:gd name="connsiteX29" fmla="*/ 3689033 w 9182100"/>
                <a:gd name="connsiteY29" fmla="*/ 29143 h 765639"/>
                <a:gd name="connsiteX30" fmla="*/ 3634835 w 9182100"/>
                <a:gd name="connsiteY30" fmla="*/ 22571 h 765639"/>
                <a:gd name="connsiteX31" fmla="*/ 3579876 w 9182100"/>
                <a:gd name="connsiteY31" fmla="*/ 16856 h 765639"/>
                <a:gd name="connsiteX32" fmla="*/ 3147441 w 9182100"/>
                <a:gd name="connsiteY32" fmla="*/ 473 h 765639"/>
                <a:gd name="connsiteX33" fmla="*/ 2724722 w 9182100"/>
                <a:gd name="connsiteY33" fmla="*/ 22857 h 765639"/>
                <a:gd name="connsiteX34" fmla="*/ 1898428 w 9182100"/>
                <a:gd name="connsiteY34" fmla="*/ 147730 h 765639"/>
                <a:gd name="connsiteX35" fmla="*/ 1692878 w 9182100"/>
                <a:gd name="connsiteY35" fmla="*/ 195069 h 765639"/>
                <a:gd name="connsiteX36" fmla="*/ 1640205 w 9182100"/>
                <a:gd name="connsiteY36" fmla="*/ 208785 h 765639"/>
                <a:gd name="connsiteX37" fmla="*/ 1592294 w 9182100"/>
                <a:gd name="connsiteY37" fmla="*/ 221643 h 765639"/>
                <a:gd name="connsiteX38" fmla="*/ 1500092 w 9182100"/>
                <a:gd name="connsiteY38" fmla="*/ 245551 h 765639"/>
                <a:gd name="connsiteX39" fmla="*/ 1130046 w 9182100"/>
                <a:gd name="connsiteY39" fmla="*/ 318227 h 765639"/>
                <a:gd name="connsiteX40" fmla="*/ 944880 w 9182100"/>
                <a:gd name="connsiteY40" fmla="*/ 337658 h 765639"/>
                <a:gd name="connsiteX41" fmla="*/ 852583 w 9182100"/>
                <a:gd name="connsiteY41" fmla="*/ 341944 h 765639"/>
                <a:gd name="connsiteX42" fmla="*/ 760476 w 9182100"/>
                <a:gd name="connsiteY42" fmla="*/ 343087 h 765639"/>
                <a:gd name="connsiteX43" fmla="*/ 577215 w 9182100"/>
                <a:gd name="connsiteY43" fmla="*/ 332800 h 765639"/>
                <a:gd name="connsiteX44" fmla="*/ 394907 w 9182100"/>
                <a:gd name="connsiteY44" fmla="*/ 305463 h 765639"/>
                <a:gd name="connsiteX45" fmla="*/ 211265 w 9182100"/>
                <a:gd name="connsiteY45" fmla="*/ 261363 h 765639"/>
                <a:gd name="connsiteX46" fmla="*/ 17526 w 9182100"/>
                <a:gd name="connsiteY46" fmla="*/ 204880 h 765639"/>
                <a:gd name="connsiteX47" fmla="*/ 0 w 9182100"/>
                <a:gd name="connsiteY47" fmla="*/ 199927 h 765639"/>
                <a:gd name="connsiteX48" fmla="*/ 0 w 9182100"/>
                <a:gd name="connsiteY48" fmla="*/ 526920 h 765639"/>
                <a:gd name="connsiteX49" fmla="*/ 100298 w 9182100"/>
                <a:gd name="connsiteY49" fmla="*/ 571973 h 765639"/>
                <a:gd name="connsiteX50" fmla="*/ 301562 w 9182100"/>
                <a:gd name="connsiteY50" fmla="*/ 649697 h 765639"/>
                <a:gd name="connsiteX51" fmla="*/ 731044 w 9182100"/>
                <a:gd name="connsiteY51" fmla="*/ 746947 h 765639"/>
                <a:gd name="connsiteX52" fmla="*/ 1168241 w 9182100"/>
                <a:gd name="connsiteY52" fmla="*/ 762759 h 765639"/>
                <a:gd name="connsiteX53" fmla="*/ 1596581 w 9182100"/>
                <a:gd name="connsiteY53" fmla="*/ 716944 h 765639"/>
                <a:gd name="connsiteX54" fmla="*/ 1701641 w 9182100"/>
                <a:gd name="connsiteY54" fmla="*/ 697894 h 765639"/>
                <a:gd name="connsiteX55" fmla="*/ 1752124 w 9182100"/>
                <a:gd name="connsiteY55" fmla="*/ 688273 h 765639"/>
                <a:gd name="connsiteX56" fmla="*/ 1797939 w 9182100"/>
                <a:gd name="connsiteY56" fmla="*/ 679891 h 765639"/>
                <a:gd name="connsiteX57" fmla="*/ 1988630 w 9182100"/>
                <a:gd name="connsiteY57" fmla="*/ 649316 h 765639"/>
                <a:gd name="connsiteX58" fmla="*/ 2376297 w 9182100"/>
                <a:gd name="connsiteY58" fmla="*/ 601691 h 765639"/>
                <a:gd name="connsiteX59" fmla="*/ 2570416 w 9182100"/>
                <a:gd name="connsiteY59" fmla="*/ 584165 h 765639"/>
                <a:gd name="connsiteX60" fmla="*/ 2764155 w 9182100"/>
                <a:gd name="connsiteY60" fmla="*/ 571497 h 765639"/>
                <a:gd name="connsiteX61" fmla="*/ 2956941 w 9182100"/>
                <a:gd name="connsiteY61" fmla="*/ 564163 h 765639"/>
                <a:gd name="connsiteX62" fmla="*/ 3148298 w 9182100"/>
                <a:gd name="connsiteY62" fmla="*/ 562639 h 765639"/>
                <a:gd name="connsiteX63" fmla="*/ 3337274 w 9182100"/>
                <a:gd name="connsiteY63" fmla="*/ 568544 h 765639"/>
                <a:gd name="connsiteX64" fmla="*/ 3522345 w 9182100"/>
                <a:gd name="connsiteY64" fmla="*/ 583308 h 765639"/>
                <a:gd name="connsiteX65" fmla="*/ 3567779 w 9182100"/>
                <a:gd name="connsiteY65" fmla="*/ 588642 h 765639"/>
                <a:gd name="connsiteX66" fmla="*/ 3613785 w 9182100"/>
                <a:gd name="connsiteY66" fmla="*/ 594357 h 765639"/>
                <a:gd name="connsiteX67" fmla="*/ 3713798 w 9182100"/>
                <a:gd name="connsiteY67" fmla="*/ 607882 h 765639"/>
                <a:gd name="connsiteX68" fmla="*/ 3913823 w 9182100"/>
                <a:gd name="connsiteY68" fmla="*/ 634838 h 765639"/>
                <a:gd name="connsiteX69" fmla="*/ 4315873 w 9182100"/>
                <a:gd name="connsiteY69" fmla="*/ 686273 h 765639"/>
                <a:gd name="connsiteX70" fmla="*/ 4517422 w 9182100"/>
                <a:gd name="connsiteY70" fmla="*/ 710086 h 765639"/>
                <a:gd name="connsiteX71" fmla="*/ 4728972 w 9182100"/>
                <a:gd name="connsiteY71" fmla="*/ 731422 h 765639"/>
                <a:gd name="connsiteX72" fmla="*/ 5162931 w 9182100"/>
                <a:gd name="connsiteY72" fmla="*/ 744185 h 765639"/>
                <a:gd name="connsiteX73" fmla="*/ 5594033 w 9182100"/>
                <a:gd name="connsiteY73" fmla="*/ 706466 h 765639"/>
                <a:gd name="connsiteX74" fmla="*/ 5982939 w 9182100"/>
                <a:gd name="connsiteY74" fmla="*/ 655793 h 765639"/>
                <a:gd name="connsiteX75" fmla="*/ 6075045 w 9182100"/>
                <a:gd name="connsiteY75" fmla="*/ 648459 h 765639"/>
                <a:gd name="connsiteX76" fmla="*/ 6167819 w 9182100"/>
                <a:gd name="connsiteY76" fmla="*/ 643887 h 765639"/>
                <a:gd name="connsiteX77" fmla="*/ 6361081 w 9182100"/>
                <a:gd name="connsiteY77" fmla="*/ 639124 h 765639"/>
                <a:gd name="connsiteX78" fmla="*/ 6757321 w 9182100"/>
                <a:gd name="connsiteY78" fmla="*/ 640458 h 765639"/>
                <a:gd name="connsiteX79" fmla="*/ 7156704 w 9182100"/>
                <a:gd name="connsiteY79" fmla="*/ 649030 h 765639"/>
                <a:gd name="connsiteX80" fmla="*/ 7556373 w 9182100"/>
                <a:gd name="connsiteY80" fmla="*/ 662365 h 765639"/>
                <a:gd name="connsiteX81" fmla="*/ 7952328 w 9182100"/>
                <a:gd name="connsiteY81" fmla="*/ 682177 h 765639"/>
                <a:gd name="connsiteX82" fmla="*/ 8000714 w 9182100"/>
                <a:gd name="connsiteY82" fmla="*/ 685511 h 765639"/>
                <a:gd name="connsiteX83" fmla="*/ 8047196 w 9182100"/>
                <a:gd name="connsiteY83" fmla="*/ 689416 h 765639"/>
                <a:gd name="connsiteX84" fmla="*/ 8097965 w 9182100"/>
                <a:gd name="connsiteY84" fmla="*/ 693893 h 765639"/>
                <a:gd name="connsiteX85" fmla="*/ 8152733 w 9182100"/>
                <a:gd name="connsiteY85" fmla="*/ 697894 h 765639"/>
                <a:gd name="connsiteX86" fmla="*/ 8363903 w 9182100"/>
                <a:gd name="connsiteY86" fmla="*/ 705133 h 765639"/>
                <a:gd name="connsiteX87" fmla="*/ 8777764 w 9182100"/>
                <a:gd name="connsiteY87" fmla="*/ 698084 h 765639"/>
                <a:gd name="connsiteX88" fmla="*/ 9182005 w 9182100"/>
                <a:gd name="connsiteY88" fmla="*/ 668366 h 765639"/>
                <a:gd name="connsiteX89" fmla="*/ 9182005 w 9182100"/>
                <a:gd name="connsiteY89" fmla="*/ 351088 h 7656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</a:cxnLst>
              <a:rect l="l" t="t" r="r" b="b"/>
              <a:pathLst>
                <a:path w="9182100" h="765639">
                  <a:moveTo>
                    <a:pt x="9182100" y="351088"/>
                  </a:moveTo>
                  <a:cubicBezTo>
                    <a:pt x="9180862" y="351088"/>
                    <a:pt x="9179719" y="350993"/>
                    <a:pt x="9178480" y="350993"/>
                  </a:cubicBezTo>
                  <a:cubicBezTo>
                    <a:pt x="9047607" y="346421"/>
                    <a:pt x="8915591" y="337944"/>
                    <a:pt x="8783955" y="327561"/>
                  </a:cubicBezTo>
                  <a:cubicBezTo>
                    <a:pt x="8652320" y="316894"/>
                    <a:pt x="8520589" y="304416"/>
                    <a:pt x="8390763" y="288795"/>
                  </a:cubicBezTo>
                  <a:cubicBezTo>
                    <a:pt x="8325898" y="281175"/>
                    <a:pt x="8261509" y="272602"/>
                    <a:pt x="8199502" y="262601"/>
                  </a:cubicBezTo>
                  <a:cubicBezTo>
                    <a:pt x="8184070" y="260029"/>
                    <a:pt x="8168831" y="257553"/>
                    <a:pt x="8153972" y="254886"/>
                  </a:cubicBezTo>
                  <a:lnTo>
                    <a:pt x="8131588" y="250790"/>
                  </a:lnTo>
                  <a:lnTo>
                    <a:pt x="8104632" y="246504"/>
                  </a:lnTo>
                  <a:cubicBezTo>
                    <a:pt x="8086725" y="243741"/>
                    <a:pt x="8068247" y="240598"/>
                    <a:pt x="8050911" y="238217"/>
                  </a:cubicBezTo>
                  <a:lnTo>
                    <a:pt x="7998810" y="230978"/>
                  </a:lnTo>
                  <a:cubicBezTo>
                    <a:pt x="7860697" y="212023"/>
                    <a:pt x="7725633" y="198021"/>
                    <a:pt x="7589902" y="183925"/>
                  </a:cubicBezTo>
                  <a:cubicBezTo>
                    <a:pt x="7454360" y="170304"/>
                    <a:pt x="7319010" y="158779"/>
                    <a:pt x="7183469" y="147634"/>
                  </a:cubicBezTo>
                  <a:cubicBezTo>
                    <a:pt x="7047929" y="137252"/>
                    <a:pt x="6912198" y="127632"/>
                    <a:pt x="6775990" y="119821"/>
                  </a:cubicBezTo>
                  <a:cubicBezTo>
                    <a:pt x="6639592" y="112582"/>
                    <a:pt x="6503194" y="105439"/>
                    <a:pt x="6364795" y="102391"/>
                  </a:cubicBezTo>
                  <a:cubicBezTo>
                    <a:pt x="6295263" y="101057"/>
                    <a:pt x="6225826" y="99819"/>
                    <a:pt x="6154293" y="100581"/>
                  </a:cubicBezTo>
                  <a:cubicBezTo>
                    <a:pt x="6136577" y="100581"/>
                    <a:pt x="6118860" y="100581"/>
                    <a:pt x="6100287" y="101343"/>
                  </a:cubicBezTo>
                  <a:cubicBezTo>
                    <a:pt x="6081903" y="101819"/>
                    <a:pt x="6063615" y="102486"/>
                    <a:pt x="6045327" y="103438"/>
                  </a:cubicBezTo>
                  <a:cubicBezTo>
                    <a:pt x="6008656" y="104962"/>
                    <a:pt x="5972175" y="107439"/>
                    <a:pt x="5935980" y="110296"/>
                  </a:cubicBezTo>
                  <a:cubicBezTo>
                    <a:pt x="5790724" y="121631"/>
                    <a:pt x="5651659" y="142110"/>
                    <a:pt x="5523357" y="157635"/>
                  </a:cubicBezTo>
                  <a:cubicBezTo>
                    <a:pt x="5394484" y="173542"/>
                    <a:pt x="5273040" y="183543"/>
                    <a:pt x="5149882" y="185639"/>
                  </a:cubicBezTo>
                  <a:cubicBezTo>
                    <a:pt x="5027010" y="187925"/>
                    <a:pt x="4902803" y="182210"/>
                    <a:pt x="4777073" y="170685"/>
                  </a:cubicBezTo>
                  <a:lnTo>
                    <a:pt x="4729925" y="166208"/>
                  </a:lnTo>
                  <a:lnTo>
                    <a:pt x="4682585" y="161064"/>
                  </a:lnTo>
                  <a:cubicBezTo>
                    <a:pt x="4666869" y="159445"/>
                    <a:pt x="4650963" y="157350"/>
                    <a:pt x="4635151" y="155445"/>
                  </a:cubicBezTo>
                  <a:lnTo>
                    <a:pt x="4611434" y="152492"/>
                  </a:lnTo>
                  <a:cubicBezTo>
                    <a:pt x="4603623" y="151539"/>
                    <a:pt x="4595622" y="150587"/>
                    <a:pt x="4587145" y="149349"/>
                  </a:cubicBezTo>
                  <a:lnTo>
                    <a:pt x="4387977" y="122774"/>
                  </a:lnTo>
                  <a:lnTo>
                    <a:pt x="3989356" y="68577"/>
                  </a:lnTo>
                  <a:lnTo>
                    <a:pt x="3789140" y="42192"/>
                  </a:lnTo>
                  <a:lnTo>
                    <a:pt x="3689033" y="29143"/>
                  </a:lnTo>
                  <a:lnTo>
                    <a:pt x="3634835" y="22571"/>
                  </a:lnTo>
                  <a:cubicBezTo>
                    <a:pt x="3616452" y="20285"/>
                    <a:pt x="3598069" y="18380"/>
                    <a:pt x="3579876" y="16856"/>
                  </a:cubicBezTo>
                  <a:cubicBezTo>
                    <a:pt x="3433667" y="3140"/>
                    <a:pt x="3289840" y="-1622"/>
                    <a:pt x="3147441" y="473"/>
                  </a:cubicBezTo>
                  <a:cubicBezTo>
                    <a:pt x="3005138" y="2283"/>
                    <a:pt x="2864263" y="10188"/>
                    <a:pt x="2724722" y="22857"/>
                  </a:cubicBezTo>
                  <a:cubicBezTo>
                    <a:pt x="2445353" y="48098"/>
                    <a:pt x="2171129" y="90198"/>
                    <a:pt x="1898428" y="147730"/>
                  </a:cubicBezTo>
                  <a:cubicBezTo>
                    <a:pt x="1830134" y="162208"/>
                    <a:pt x="1762030" y="177448"/>
                    <a:pt x="1692878" y="195069"/>
                  </a:cubicBezTo>
                  <a:lnTo>
                    <a:pt x="1640205" y="208785"/>
                  </a:lnTo>
                  <a:lnTo>
                    <a:pt x="1592294" y="221643"/>
                  </a:lnTo>
                  <a:cubicBezTo>
                    <a:pt x="1561624" y="229740"/>
                    <a:pt x="1530858" y="238503"/>
                    <a:pt x="1500092" y="245551"/>
                  </a:cubicBezTo>
                  <a:cubicBezTo>
                    <a:pt x="1377125" y="276412"/>
                    <a:pt x="1253490" y="300987"/>
                    <a:pt x="1130046" y="318227"/>
                  </a:cubicBezTo>
                  <a:cubicBezTo>
                    <a:pt x="1068229" y="326895"/>
                    <a:pt x="1006602" y="333086"/>
                    <a:pt x="944880" y="337658"/>
                  </a:cubicBezTo>
                  <a:cubicBezTo>
                    <a:pt x="914114" y="339277"/>
                    <a:pt x="883253" y="341563"/>
                    <a:pt x="852583" y="341944"/>
                  </a:cubicBezTo>
                  <a:cubicBezTo>
                    <a:pt x="821817" y="343278"/>
                    <a:pt x="791147" y="342992"/>
                    <a:pt x="760476" y="343087"/>
                  </a:cubicBezTo>
                  <a:cubicBezTo>
                    <a:pt x="699230" y="342135"/>
                    <a:pt x="638175" y="338706"/>
                    <a:pt x="577215" y="332800"/>
                  </a:cubicBezTo>
                  <a:cubicBezTo>
                    <a:pt x="516255" y="326895"/>
                    <a:pt x="455771" y="317179"/>
                    <a:pt x="394907" y="305463"/>
                  </a:cubicBezTo>
                  <a:cubicBezTo>
                    <a:pt x="334137" y="293557"/>
                    <a:pt x="273368" y="278412"/>
                    <a:pt x="211265" y="261363"/>
                  </a:cubicBezTo>
                  <a:cubicBezTo>
                    <a:pt x="149066" y="244123"/>
                    <a:pt x="85820" y="224310"/>
                    <a:pt x="17526" y="204880"/>
                  </a:cubicBezTo>
                  <a:cubicBezTo>
                    <a:pt x="11716" y="203165"/>
                    <a:pt x="5906" y="201546"/>
                    <a:pt x="0" y="199927"/>
                  </a:cubicBezTo>
                  <a:lnTo>
                    <a:pt x="0" y="526920"/>
                  </a:lnTo>
                  <a:cubicBezTo>
                    <a:pt x="32576" y="541874"/>
                    <a:pt x="66104" y="557114"/>
                    <a:pt x="100298" y="571973"/>
                  </a:cubicBezTo>
                  <a:cubicBezTo>
                    <a:pt x="164973" y="600167"/>
                    <a:pt x="232410" y="626456"/>
                    <a:pt x="301562" y="649697"/>
                  </a:cubicBezTo>
                  <a:cubicBezTo>
                    <a:pt x="439865" y="696655"/>
                    <a:pt x="585216" y="728754"/>
                    <a:pt x="731044" y="746947"/>
                  </a:cubicBezTo>
                  <a:cubicBezTo>
                    <a:pt x="876967" y="764664"/>
                    <a:pt x="1023652" y="769426"/>
                    <a:pt x="1168241" y="762759"/>
                  </a:cubicBezTo>
                  <a:cubicBezTo>
                    <a:pt x="1313021" y="756663"/>
                    <a:pt x="1455896" y="740185"/>
                    <a:pt x="1596581" y="716944"/>
                  </a:cubicBezTo>
                  <a:cubicBezTo>
                    <a:pt x="1632014" y="711610"/>
                    <a:pt x="1666685" y="704371"/>
                    <a:pt x="1701641" y="697894"/>
                  </a:cubicBezTo>
                  <a:lnTo>
                    <a:pt x="1752124" y="688273"/>
                  </a:lnTo>
                  <a:lnTo>
                    <a:pt x="1797939" y="679891"/>
                  </a:lnTo>
                  <a:cubicBezTo>
                    <a:pt x="1860328" y="669128"/>
                    <a:pt x="1924431" y="658746"/>
                    <a:pt x="1988630" y="649316"/>
                  </a:cubicBezTo>
                  <a:cubicBezTo>
                    <a:pt x="2117217" y="630838"/>
                    <a:pt x="2246852" y="614645"/>
                    <a:pt x="2376297" y="601691"/>
                  </a:cubicBezTo>
                  <a:cubicBezTo>
                    <a:pt x="2441067" y="595214"/>
                    <a:pt x="2505742" y="589118"/>
                    <a:pt x="2570416" y="584165"/>
                  </a:cubicBezTo>
                  <a:cubicBezTo>
                    <a:pt x="2635091" y="579402"/>
                    <a:pt x="2699671" y="574831"/>
                    <a:pt x="2764155" y="571497"/>
                  </a:cubicBezTo>
                  <a:cubicBezTo>
                    <a:pt x="2828639" y="568068"/>
                    <a:pt x="2892933" y="565401"/>
                    <a:pt x="2956941" y="564163"/>
                  </a:cubicBezTo>
                  <a:cubicBezTo>
                    <a:pt x="3021045" y="562353"/>
                    <a:pt x="3084766" y="561972"/>
                    <a:pt x="3148298" y="562639"/>
                  </a:cubicBezTo>
                  <a:cubicBezTo>
                    <a:pt x="3211735" y="563305"/>
                    <a:pt x="3274695" y="565591"/>
                    <a:pt x="3337274" y="568544"/>
                  </a:cubicBezTo>
                  <a:cubicBezTo>
                    <a:pt x="3399568" y="572259"/>
                    <a:pt x="3461671" y="576259"/>
                    <a:pt x="3522345" y="583308"/>
                  </a:cubicBezTo>
                  <a:cubicBezTo>
                    <a:pt x="3537680" y="584737"/>
                    <a:pt x="3552730" y="586737"/>
                    <a:pt x="3567779" y="588642"/>
                  </a:cubicBezTo>
                  <a:lnTo>
                    <a:pt x="3613785" y="594357"/>
                  </a:lnTo>
                  <a:lnTo>
                    <a:pt x="3713798" y="607882"/>
                  </a:lnTo>
                  <a:lnTo>
                    <a:pt x="3913823" y="634838"/>
                  </a:lnTo>
                  <a:cubicBezTo>
                    <a:pt x="4047268" y="652078"/>
                    <a:pt x="4180904" y="670366"/>
                    <a:pt x="4315873" y="686273"/>
                  </a:cubicBezTo>
                  <a:lnTo>
                    <a:pt x="4517422" y="710086"/>
                  </a:lnTo>
                  <a:cubicBezTo>
                    <a:pt x="4586573" y="717896"/>
                    <a:pt x="4657916" y="725992"/>
                    <a:pt x="4728972" y="731422"/>
                  </a:cubicBezTo>
                  <a:cubicBezTo>
                    <a:pt x="4871371" y="743042"/>
                    <a:pt x="5016627" y="748376"/>
                    <a:pt x="5162931" y="744185"/>
                  </a:cubicBezTo>
                  <a:cubicBezTo>
                    <a:pt x="5308949" y="740566"/>
                    <a:pt x="5456111" y="725611"/>
                    <a:pt x="5594033" y="706466"/>
                  </a:cubicBezTo>
                  <a:cubicBezTo>
                    <a:pt x="5732621" y="687511"/>
                    <a:pt x="5859876" y="667033"/>
                    <a:pt x="5982939" y="655793"/>
                  </a:cubicBezTo>
                  <a:cubicBezTo>
                    <a:pt x="6013799" y="652936"/>
                    <a:pt x="6044375" y="650364"/>
                    <a:pt x="6075045" y="648459"/>
                  </a:cubicBezTo>
                  <a:cubicBezTo>
                    <a:pt x="6105906" y="646363"/>
                    <a:pt x="6135529" y="645125"/>
                    <a:pt x="6167819" y="643887"/>
                  </a:cubicBezTo>
                  <a:cubicBezTo>
                    <a:pt x="6230779" y="641125"/>
                    <a:pt x="6295930" y="640077"/>
                    <a:pt x="6361081" y="639124"/>
                  </a:cubicBezTo>
                  <a:cubicBezTo>
                    <a:pt x="6491955" y="637981"/>
                    <a:pt x="6624638" y="638553"/>
                    <a:pt x="6757321" y="640458"/>
                  </a:cubicBezTo>
                  <a:cubicBezTo>
                    <a:pt x="6890195" y="642553"/>
                    <a:pt x="7023449" y="645030"/>
                    <a:pt x="7156704" y="649030"/>
                  </a:cubicBezTo>
                  <a:cubicBezTo>
                    <a:pt x="7289959" y="652650"/>
                    <a:pt x="7423404" y="656841"/>
                    <a:pt x="7556373" y="662365"/>
                  </a:cubicBezTo>
                  <a:cubicBezTo>
                    <a:pt x="7689152" y="667509"/>
                    <a:pt x="7822502" y="673986"/>
                    <a:pt x="7952328" y="682177"/>
                  </a:cubicBezTo>
                  <a:lnTo>
                    <a:pt x="8000714" y="685511"/>
                  </a:lnTo>
                  <a:cubicBezTo>
                    <a:pt x="8016811" y="686654"/>
                    <a:pt x="8031670" y="688178"/>
                    <a:pt x="8047196" y="689416"/>
                  </a:cubicBezTo>
                  <a:lnTo>
                    <a:pt x="8097965" y="693893"/>
                  </a:lnTo>
                  <a:cubicBezTo>
                    <a:pt x="8116539" y="695417"/>
                    <a:pt x="8134731" y="696846"/>
                    <a:pt x="8152733" y="697894"/>
                  </a:cubicBezTo>
                  <a:cubicBezTo>
                    <a:pt x="8224647" y="701989"/>
                    <a:pt x="8294465" y="704085"/>
                    <a:pt x="8363903" y="705133"/>
                  </a:cubicBezTo>
                  <a:cubicBezTo>
                    <a:pt x="8502777" y="706657"/>
                    <a:pt x="8640223" y="704180"/>
                    <a:pt x="8777764" y="698084"/>
                  </a:cubicBezTo>
                  <a:cubicBezTo>
                    <a:pt x="8912352" y="692083"/>
                    <a:pt x="9046845" y="682749"/>
                    <a:pt x="9182005" y="668366"/>
                  </a:cubicBezTo>
                  <a:lnTo>
                    <a:pt x="9182005" y="351088"/>
                  </a:ln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F534EAE8-3536-180D-DD56-89414AE4B499}"/>
              </a:ext>
            </a:extLst>
          </p:cNvPr>
          <p:cNvSpPr txBox="1"/>
          <p:nvPr/>
        </p:nvSpPr>
        <p:spPr>
          <a:xfrm>
            <a:off x="118595" y="3770659"/>
            <a:ext cx="9329584" cy="1000655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400" b="1" dirty="0" err="1">
                <a:solidFill>
                  <a:schemeClr val="tx2"/>
                </a:solidFill>
                <a:latin typeface="+mj-lt"/>
                <a:ea typeface="+mj-ea"/>
                <a:cs typeface="+mj-cs"/>
              </a:rPr>
              <a:t>Llyfrau</a:t>
            </a:r>
            <a:r>
              <a:rPr lang="en-US" sz="5400" b="1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5400" b="1" dirty="0" err="1">
                <a:solidFill>
                  <a:schemeClr val="tx2"/>
                </a:solidFill>
                <a:latin typeface="+mj-lt"/>
                <a:ea typeface="+mj-ea"/>
                <a:cs typeface="+mj-cs"/>
              </a:rPr>
              <a:t>darllen</a:t>
            </a:r>
            <a:r>
              <a:rPr lang="en-US" sz="5400" b="1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 / Reading books</a:t>
            </a:r>
            <a:endParaRPr lang="en-US" sz="5400" b="1">
              <a:solidFill>
                <a:schemeClr val="tx2"/>
              </a:solidFill>
              <a:latin typeface="+mj-lt"/>
              <a:ea typeface="+mj-ea"/>
              <a:cs typeface="Calibri"/>
            </a:endParaRPr>
          </a:p>
        </p:txBody>
      </p:sp>
      <p:pic>
        <p:nvPicPr>
          <p:cNvPr id="5" name="Picture 2" descr="A picture containing text, handwear&#10;&#10;Description automatically generated">
            <a:extLst>
              <a:ext uri="{FF2B5EF4-FFF2-40B4-BE49-F238E27FC236}">
                <a16:creationId xmlns:a16="http://schemas.microsoft.com/office/drawing/2014/main" id="{1D680994-173B-3D64-5469-12CE78E09A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10413" y="-38990"/>
            <a:ext cx="890587" cy="969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949553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7504" y="116632"/>
            <a:ext cx="8928992" cy="6624736"/>
          </a:xfrm>
          <a:prstGeom prst="rect">
            <a:avLst/>
          </a:prstGeom>
          <a:solidFill>
            <a:schemeClr val="bg1"/>
          </a:solidFill>
          <a:ln w="1016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369774" y="620688"/>
            <a:ext cx="362616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u="sng" dirty="0" err="1">
                <a:latin typeface="SassoonCRInfant" panose="02010503020300020003" pitchFamily="2" charset="0"/>
              </a:rPr>
              <a:t>Cinio</a:t>
            </a:r>
            <a:r>
              <a:rPr lang="en-GB" sz="2400" u="sng" dirty="0">
                <a:latin typeface="SassoonCRInfant" panose="02010503020300020003" pitchFamily="2" charset="0"/>
              </a:rPr>
              <a:t> </a:t>
            </a:r>
            <a:r>
              <a:rPr lang="en-GB" sz="2400" u="sng" dirty="0" err="1">
                <a:latin typeface="SassoonCRInfant" panose="02010503020300020003" pitchFamily="2" charset="0"/>
              </a:rPr>
              <a:t>Ysgol</a:t>
            </a:r>
            <a:r>
              <a:rPr lang="en-GB" sz="2400" u="sng" dirty="0">
                <a:latin typeface="SassoonCRInfant" panose="02010503020300020003" pitchFamily="2" charset="0"/>
              </a:rPr>
              <a:t>/</a:t>
            </a:r>
            <a:r>
              <a:rPr lang="en-GB" sz="2400" i="1" u="sng" dirty="0">
                <a:latin typeface="SassoonCRInfant" panose="02010503020300020003" pitchFamily="2" charset="0"/>
              </a:rPr>
              <a:t>School Dinners</a:t>
            </a:r>
            <a:endParaRPr lang="en-GB" sz="2400" i="1" dirty="0">
              <a:latin typeface="SassoonCRInfant" panose="02010503020300020003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i="1" dirty="0">
              <a:latin typeface="SassoonCRInfant" panose="02010503020300020003" pitchFamily="2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02170" y="1297796"/>
            <a:ext cx="8789001" cy="615553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2800" b="1" dirty="0">
                <a:latin typeface="SassoonCRInfant"/>
              </a:rPr>
              <a:t>£2.35      </a:t>
            </a:r>
            <a:r>
              <a:rPr lang="en-GB" b="1" dirty="0">
                <a:latin typeface="SassoonCRInfant"/>
              </a:rPr>
              <a:t>y </a:t>
            </a:r>
            <a:r>
              <a:rPr lang="en-GB" b="1" dirty="0" err="1">
                <a:latin typeface="SassoonCRInfant"/>
              </a:rPr>
              <a:t>dydd</a:t>
            </a:r>
            <a:r>
              <a:rPr lang="en-GB" b="1" dirty="0">
                <a:latin typeface="SassoonCRInfant"/>
              </a:rPr>
              <a:t> / </a:t>
            </a:r>
            <a:r>
              <a:rPr lang="en-GB" b="1" i="1" dirty="0">
                <a:latin typeface="SassoonCRInfant"/>
              </a:rPr>
              <a:t>a day</a:t>
            </a:r>
            <a:r>
              <a:rPr lang="en-GB" b="1" dirty="0">
                <a:latin typeface="SassoonCRInfant"/>
              </a:rPr>
              <a:t>.</a:t>
            </a:r>
          </a:p>
          <a:p>
            <a:endParaRPr lang="en-GB" sz="2800" dirty="0">
              <a:latin typeface="SassoonCRInfant" panose="02010503020300020003" pitchFamily="2" charset="0"/>
            </a:endParaRPr>
          </a:p>
          <a:p>
            <a:r>
              <a:rPr lang="en-GB" sz="2800" b="1" dirty="0">
                <a:latin typeface="SassoonCRInfant"/>
              </a:rPr>
              <a:t>£11.75</a:t>
            </a:r>
            <a:r>
              <a:rPr lang="en-GB" sz="2800" dirty="0">
                <a:latin typeface="SassoonCRInfant"/>
              </a:rPr>
              <a:t>     </a:t>
            </a:r>
            <a:r>
              <a:rPr lang="en-GB" sz="2000" dirty="0" err="1">
                <a:latin typeface="SassoonCRInfant"/>
              </a:rPr>
              <a:t>yr</a:t>
            </a:r>
            <a:r>
              <a:rPr lang="en-GB" sz="2000" dirty="0">
                <a:latin typeface="SassoonCRInfant"/>
              </a:rPr>
              <a:t> </a:t>
            </a:r>
            <a:r>
              <a:rPr lang="en-GB" sz="2000" dirty="0" err="1">
                <a:latin typeface="SassoonCRInfant"/>
              </a:rPr>
              <a:t>wythnos</a:t>
            </a:r>
            <a:r>
              <a:rPr lang="en-GB" sz="2000" dirty="0">
                <a:latin typeface="SassoonCRInfant"/>
              </a:rPr>
              <a:t>/ </a:t>
            </a:r>
            <a:r>
              <a:rPr lang="en-GB" sz="2000" i="1" dirty="0">
                <a:latin typeface="SassoonCRInfant"/>
              </a:rPr>
              <a:t>a week</a:t>
            </a:r>
            <a:r>
              <a:rPr lang="en-GB" sz="2800" dirty="0">
                <a:latin typeface="SassoonCRInfant"/>
              </a:rPr>
              <a:t>.</a:t>
            </a:r>
          </a:p>
          <a:p>
            <a:endParaRPr lang="en-GB" sz="2800" dirty="0">
              <a:latin typeface="SassoonCRInfant" panose="02010503020300020003" pitchFamily="2" charset="0"/>
            </a:endParaRPr>
          </a:p>
          <a:p>
            <a:r>
              <a:rPr lang="en-GB" dirty="0" err="1">
                <a:latin typeface="SassoonCRInfant" panose="02010503020300020003" pitchFamily="2" charset="0"/>
              </a:rPr>
              <a:t>Bwydlen</a:t>
            </a:r>
            <a:r>
              <a:rPr lang="en-GB" dirty="0">
                <a:latin typeface="SassoonCRInfant" panose="02010503020300020003" pitchFamily="2" charset="0"/>
              </a:rPr>
              <a:t> </a:t>
            </a:r>
            <a:r>
              <a:rPr lang="en-GB" dirty="0" err="1">
                <a:latin typeface="SassoonCRInfant" panose="02010503020300020003" pitchFamily="2" charset="0"/>
              </a:rPr>
              <a:t>wythnosol</a:t>
            </a:r>
            <a:r>
              <a:rPr lang="en-GB" dirty="0">
                <a:latin typeface="SassoonCRInfant" panose="02010503020300020003" pitchFamily="2" charset="0"/>
              </a:rPr>
              <a:t> </a:t>
            </a:r>
            <a:r>
              <a:rPr lang="en-GB" dirty="0" err="1">
                <a:latin typeface="SassoonCRInfant" panose="02010503020300020003" pitchFamily="2" charset="0"/>
              </a:rPr>
              <a:t>arlein</a:t>
            </a:r>
            <a:r>
              <a:rPr lang="en-GB" dirty="0">
                <a:latin typeface="SassoonCRInfant" panose="02010503020300020003" pitchFamily="2" charset="0"/>
              </a:rPr>
              <a:t>. </a:t>
            </a:r>
            <a:r>
              <a:rPr lang="en-GB" dirty="0" err="1">
                <a:latin typeface="SassoonCRInfant" panose="02010503020300020003" pitchFamily="2" charset="0"/>
              </a:rPr>
              <a:t>Gweler</a:t>
            </a:r>
            <a:r>
              <a:rPr lang="en-GB" dirty="0">
                <a:latin typeface="SassoonCRInfant" panose="02010503020300020003" pitchFamily="2" charset="0"/>
              </a:rPr>
              <a:t> y </a:t>
            </a:r>
            <a:r>
              <a:rPr lang="en-GB" dirty="0" err="1">
                <a:latin typeface="SassoonCRInfant" panose="02010503020300020003" pitchFamily="2" charset="0"/>
              </a:rPr>
              <a:t>linc</a:t>
            </a:r>
            <a:r>
              <a:rPr lang="en-GB" dirty="0">
                <a:latin typeface="SassoonCRInfant" panose="02010503020300020003" pitchFamily="2" charset="0"/>
              </a:rPr>
              <a:t> </a:t>
            </a:r>
            <a:r>
              <a:rPr lang="en-GB" dirty="0" err="1">
                <a:latin typeface="SassoonCRInfant" panose="02010503020300020003" pitchFamily="2" charset="0"/>
              </a:rPr>
              <a:t>isod</a:t>
            </a:r>
            <a:r>
              <a:rPr lang="en-GB" dirty="0">
                <a:latin typeface="SassoonCRInfant" panose="02010503020300020003" pitchFamily="2" charset="0"/>
              </a:rPr>
              <a:t>.</a:t>
            </a:r>
          </a:p>
          <a:p>
            <a:endParaRPr lang="en-GB" dirty="0">
              <a:latin typeface="SassoonCRInfant"/>
            </a:endParaRPr>
          </a:p>
          <a:p>
            <a:r>
              <a:rPr lang="en-GB" b="1" i="1" dirty="0">
                <a:latin typeface="SassoonCRInfant"/>
              </a:rPr>
              <a:t>Weekly menu available  online. See the link below</a:t>
            </a:r>
            <a:r>
              <a:rPr lang="en-GB" b="1" dirty="0">
                <a:latin typeface="SassoonCRInfant"/>
              </a:rPr>
              <a:t>.</a:t>
            </a:r>
          </a:p>
          <a:p>
            <a:endParaRPr lang="en-GB" sz="2800" dirty="0">
              <a:latin typeface="SassoonCRInfant" panose="02010503020300020003" pitchFamily="2" charset="0"/>
            </a:endParaRPr>
          </a:p>
          <a:p>
            <a:endParaRPr lang="en-GB" sz="2800" dirty="0">
              <a:latin typeface="SassoonCRInfant"/>
            </a:endParaRPr>
          </a:p>
          <a:p>
            <a:endParaRPr lang="en-GB" sz="2800" dirty="0">
              <a:latin typeface="SassoonCRInfant"/>
            </a:endParaRPr>
          </a:p>
          <a:p>
            <a:endParaRPr lang="en-GB" sz="2800" dirty="0">
              <a:latin typeface="SassoonCRInfant"/>
            </a:endParaRPr>
          </a:p>
          <a:p>
            <a:endParaRPr lang="en-GB" sz="2800" u="sng" dirty="0">
              <a:ea typeface="+mn-lt"/>
              <a:cs typeface="+mn-lt"/>
            </a:endParaRPr>
          </a:p>
          <a:p>
            <a:r>
              <a:rPr lang="en-GB" sz="3200" b="1" u="sng" dirty="0">
                <a:ea typeface="+mn-lt"/>
                <a:cs typeface="+mn-lt"/>
              </a:rPr>
              <a:t>www.broccolibob.co.uk/parents/schoolmeals.asp</a:t>
            </a:r>
            <a:endParaRPr lang="en-GB" sz="3200" b="1" u="sng" dirty="0">
              <a:cs typeface="Calibri"/>
            </a:endParaRPr>
          </a:p>
          <a:p>
            <a:endParaRPr lang="en-GB" sz="2800" dirty="0">
              <a:latin typeface="SassoonCRInfant" panose="02010503020300020003" pitchFamily="2" charset="0"/>
            </a:endParaRPr>
          </a:p>
          <a:p>
            <a:endParaRPr lang="en-GB" sz="2800" dirty="0">
              <a:latin typeface="SassoonCRInfant" panose="02010503020300020003" pitchFamily="2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765" t="21739" r="34969" b="6159"/>
          <a:stretch/>
        </p:blipFill>
        <p:spPr bwMode="auto">
          <a:xfrm>
            <a:off x="5845926" y="1441024"/>
            <a:ext cx="3008472" cy="40225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474260"/>
            <a:ext cx="890587" cy="969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5" descr="Graphical user interface, text, application&#10;&#10;Description automatically generated">
            <a:extLst>
              <a:ext uri="{FF2B5EF4-FFF2-40B4-BE49-F238E27FC236}">
                <a16:creationId xmlns:a16="http://schemas.microsoft.com/office/drawing/2014/main" id="{92E06702-95B0-6B2D-5DCF-FC838AAC272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07474" y="650226"/>
            <a:ext cx="1361037" cy="1379345"/>
          </a:xfrm>
          <a:prstGeom prst="rect">
            <a:avLst/>
          </a:prstGeom>
        </p:spPr>
      </p:pic>
      <p:pic>
        <p:nvPicPr>
          <p:cNvPr id="6" name="Picture 6" descr="A picture containing clipart&#10;&#10;Description automatically generated">
            <a:extLst>
              <a:ext uri="{FF2B5EF4-FFF2-40B4-BE49-F238E27FC236}">
                <a16:creationId xmlns:a16="http://schemas.microsoft.com/office/drawing/2014/main" id="{AA9885FE-78AD-FFB5-9E0B-A9AE7EBDFBB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463201" y="4049795"/>
            <a:ext cx="2744066" cy="1836099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72811146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6" name="Rectangle 35">
            <a:extLst>
              <a:ext uri="{FF2B5EF4-FFF2-40B4-BE49-F238E27FC236}">
                <a16:creationId xmlns:a16="http://schemas.microsoft.com/office/drawing/2014/main" id="{33CD251C-A887-4D2F-925B-FC09719853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3">
            <a:extLst>
              <a:ext uri="{FF2B5EF4-FFF2-40B4-BE49-F238E27FC236}">
                <a16:creationId xmlns:a16="http://schemas.microsoft.com/office/drawing/2014/main" id="{AC4C6653-894B-F048-26F4-54852155F1B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5000"/>
          <a:stretch/>
        </p:blipFill>
        <p:spPr>
          <a:xfrm>
            <a:off x="20" y="10"/>
            <a:ext cx="9143980" cy="6857990"/>
          </a:xfrm>
          <a:prstGeom prst="rect">
            <a:avLst/>
          </a:prstGeom>
        </p:spPr>
      </p:pic>
      <p:sp>
        <p:nvSpPr>
          <p:cNvPr id="38" name="Freeform: Shape 37">
            <a:extLst>
              <a:ext uri="{FF2B5EF4-FFF2-40B4-BE49-F238E27FC236}">
                <a16:creationId xmlns:a16="http://schemas.microsoft.com/office/drawing/2014/main" id="{353278EF-7501-46E0-BC6F-CA63EF6739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9090" y="839535"/>
            <a:ext cx="5086201" cy="5027349"/>
          </a:xfrm>
          <a:custGeom>
            <a:avLst/>
            <a:gdLst>
              <a:gd name="connsiteX0" fmla="*/ 5796655 w 6781602"/>
              <a:gd name="connsiteY0" fmla="*/ 1003496 h 5027349"/>
              <a:gd name="connsiteX1" fmla="*/ 6383378 w 6781602"/>
              <a:gd name="connsiteY1" fmla="*/ 1003496 h 5027349"/>
              <a:gd name="connsiteX2" fmla="*/ 6474618 w 6781602"/>
              <a:gd name="connsiteY2" fmla="*/ 1056522 h 5027349"/>
              <a:gd name="connsiteX3" fmla="*/ 6767346 w 6781602"/>
              <a:gd name="connsiteY3" fmla="*/ 1562802 h 5027349"/>
              <a:gd name="connsiteX4" fmla="*/ 6767346 w 6781602"/>
              <a:gd name="connsiteY4" fmla="*/ 1666330 h 5027349"/>
              <a:gd name="connsiteX5" fmla="*/ 6474618 w 6781602"/>
              <a:gd name="connsiteY5" fmla="*/ 2172610 h 5027349"/>
              <a:gd name="connsiteX6" fmla="*/ 6383378 w 6781602"/>
              <a:gd name="connsiteY6" fmla="*/ 2225637 h 5027349"/>
              <a:gd name="connsiteX7" fmla="*/ 5796655 w 6781602"/>
              <a:gd name="connsiteY7" fmla="*/ 2225637 h 5027349"/>
              <a:gd name="connsiteX8" fmla="*/ 5706680 w 6781602"/>
              <a:gd name="connsiteY8" fmla="*/ 2172610 h 5027349"/>
              <a:gd name="connsiteX9" fmla="*/ 5412686 w 6781602"/>
              <a:gd name="connsiteY9" fmla="*/ 1666330 h 5027349"/>
              <a:gd name="connsiteX10" fmla="*/ 5412686 w 6781602"/>
              <a:gd name="connsiteY10" fmla="*/ 1562802 h 5027349"/>
              <a:gd name="connsiteX11" fmla="*/ 5706680 w 6781602"/>
              <a:gd name="connsiteY11" fmla="*/ 1056522 h 5027349"/>
              <a:gd name="connsiteX12" fmla="*/ 5796655 w 6781602"/>
              <a:gd name="connsiteY12" fmla="*/ 1003496 h 5027349"/>
              <a:gd name="connsiteX13" fmla="*/ 1638118 w 6781602"/>
              <a:gd name="connsiteY13" fmla="*/ 0 h 5027349"/>
              <a:gd name="connsiteX14" fmla="*/ 4051638 w 6781602"/>
              <a:gd name="connsiteY14" fmla="*/ 0 h 5027349"/>
              <a:gd name="connsiteX15" fmla="*/ 4426960 w 6781602"/>
              <a:gd name="connsiteY15" fmla="*/ 218128 h 5027349"/>
              <a:gd name="connsiteX16" fmla="*/ 5631113 w 6781602"/>
              <a:gd name="connsiteY16" fmla="*/ 2300740 h 5027349"/>
              <a:gd name="connsiteX17" fmla="*/ 5631113 w 6781602"/>
              <a:gd name="connsiteY17" fmla="*/ 2726611 h 5027349"/>
              <a:gd name="connsiteX18" fmla="*/ 5184003 w 6781602"/>
              <a:gd name="connsiteY18" fmla="*/ 3499898 h 5027349"/>
              <a:gd name="connsiteX19" fmla="*/ 5179849 w 6781602"/>
              <a:gd name="connsiteY19" fmla="*/ 3507081 h 5027349"/>
              <a:gd name="connsiteX20" fmla="*/ 5161054 w 6781602"/>
              <a:gd name="connsiteY20" fmla="*/ 3493907 h 5027349"/>
              <a:gd name="connsiteX21" fmla="*/ 5074850 w 6781602"/>
              <a:gd name="connsiteY21" fmla="*/ 3469060 h 5027349"/>
              <a:gd name="connsiteX22" fmla="*/ 4002084 w 6781602"/>
              <a:gd name="connsiteY22" fmla="*/ 3469060 h 5027349"/>
              <a:gd name="connsiteX23" fmla="*/ 3848833 w 6781602"/>
              <a:gd name="connsiteY23" fmla="*/ 3554248 h 5027349"/>
              <a:gd name="connsiteX24" fmla="*/ 3312449 w 6781602"/>
              <a:gd name="connsiteY24" fmla="*/ 4472382 h 5027349"/>
              <a:gd name="connsiteX25" fmla="*/ 3312449 w 6781602"/>
              <a:gd name="connsiteY25" fmla="*/ 4649068 h 5027349"/>
              <a:gd name="connsiteX26" fmla="*/ 3486748 w 6781602"/>
              <a:gd name="connsiteY26" fmla="*/ 4947416 h 5027349"/>
              <a:gd name="connsiteX27" fmla="*/ 3533445 w 6781602"/>
              <a:gd name="connsiteY27" fmla="*/ 5027349 h 5027349"/>
              <a:gd name="connsiteX28" fmla="*/ 3462401 w 6781602"/>
              <a:gd name="connsiteY28" fmla="*/ 5027349 h 5027349"/>
              <a:gd name="connsiteX29" fmla="*/ 1638118 w 6781602"/>
              <a:gd name="connsiteY29" fmla="*/ 5027349 h 5027349"/>
              <a:gd name="connsiteX30" fmla="*/ 1268010 w 6781602"/>
              <a:gd name="connsiteY30" fmla="*/ 4809219 h 5027349"/>
              <a:gd name="connsiteX31" fmla="*/ 58645 w 6781602"/>
              <a:gd name="connsiteY31" fmla="*/ 2726611 h 5027349"/>
              <a:gd name="connsiteX32" fmla="*/ 58645 w 6781602"/>
              <a:gd name="connsiteY32" fmla="*/ 2300740 h 5027349"/>
              <a:gd name="connsiteX33" fmla="*/ 1268010 w 6781602"/>
              <a:gd name="connsiteY33" fmla="*/ 218128 h 5027349"/>
              <a:gd name="connsiteX34" fmla="*/ 1638118 w 6781602"/>
              <a:gd name="connsiteY34" fmla="*/ 0 h 5027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6781602" h="5027349">
                <a:moveTo>
                  <a:pt x="5796655" y="1003496"/>
                </a:moveTo>
                <a:cubicBezTo>
                  <a:pt x="5796655" y="1003496"/>
                  <a:pt x="5796655" y="1003496"/>
                  <a:pt x="6383378" y="1003496"/>
                </a:cubicBezTo>
                <a:cubicBezTo>
                  <a:pt x="6421395" y="1003496"/>
                  <a:pt x="6455609" y="1023697"/>
                  <a:pt x="6474618" y="1056522"/>
                </a:cubicBezTo>
                <a:cubicBezTo>
                  <a:pt x="6474618" y="1056522"/>
                  <a:pt x="6474618" y="1056522"/>
                  <a:pt x="6767346" y="1562802"/>
                </a:cubicBezTo>
                <a:cubicBezTo>
                  <a:pt x="6786354" y="1594366"/>
                  <a:pt x="6786354" y="1634767"/>
                  <a:pt x="6767346" y="1666330"/>
                </a:cubicBezTo>
                <a:cubicBezTo>
                  <a:pt x="6767346" y="1666330"/>
                  <a:pt x="6767346" y="1666330"/>
                  <a:pt x="6474618" y="2172610"/>
                </a:cubicBezTo>
                <a:cubicBezTo>
                  <a:pt x="6455609" y="2205437"/>
                  <a:pt x="6421395" y="2225637"/>
                  <a:pt x="6383378" y="2225637"/>
                </a:cubicBezTo>
                <a:cubicBezTo>
                  <a:pt x="6383378" y="2225637"/>
                  <a:pt x="6383378" y="2225637"/>
                  <a:pt x="5796655" y="2225637"/>
                </a:cubicBezTo>
                <a:cubicBezTo>
                  <a:pt x="5759904" y="2225637"/>
                  <a:pt x="5724423" y="2205437"/>
                  <a:pt x="5706680" y="2172610"/>
                </a:cubicBezTo>
                <a:cubicBezTo>
                  <a:pt x="5706680" y="2172610"/>
                  <a:pt x="5706680" y="2172610"/>
                  <a:pt x="5412686" y="1666330"/>
                </a:cubicBezTo>
                <a:cubicBezTo>
                  <a:pt x="5393677" y="1634767"/>
                  <a:pt x="5393677" y="1594366"/>
                  <a:pt x="5412686" y="1562802"/>
                </a:cubicBezTo>
                <a:cubicBezTo>
                  <a:pt x="5412686" y="1562802"/>
                  <a:pt x="5412686" y="1562802"/>
                  <a:pt x="5706680" y="1056522"/>
                </a:cubicBezTo>
                <a:cubicBezTo>
                  <a:pt x="5724423" y="1023697"/>
                  <a:pt x="5759904" y="1003496"/>
                  <a:pt x="5796655" y="1003496"/>
                </a:cubicBezTo>
                <a:close/>
                <a:moveTo>
                  <a:pt x="1638118" y="0"/>
                </a:moveTo>
                <a:cubicBezTo>
                  <a:pt x="1638118" y="0"/>
                  <a:pt x="1638118" y="0"/>
                  <a:pt x="4051638" y="0"/>
                </a:cubicBezTo>
                <a:cubicBezTo>
                  <a:pt x="4208022" y="0"/>
                  <a:pt x="4348769" y="83096"/>
                  <a:pt x="4426960" y="218128"/>
                </a:cubicBezTo>
                <a:cubicBezTo>
                  <a:pt x="4426960" y="218128"/>
                  <a:pt x="4426960" y="218128"/>
                  <a:pt x="5631113" y="2300740"/>
                </a:cubicBezTo>
                <a:cubicBezTo>
                  <a:pt x="5709306" y="2430577"/>
                  <a:pt x="5709306" y="2596771"/>
                  <a:pt x="5631113" y="2726611"/>
                </a:cubicBezTo>
                <a:cubicBezTo>
                  <a:pt x="5631113" y="2726611"/>
                  <a:pt x="5631113" y="2726611"/>
                  <a:pt x="5184003" y="3499898"/>
                </a:cubicBezTo>
                <a:lnTo>
                  <a:pt x="5179849" y="3507081"/>
                </a:lnTo>
                <a:lnTo>
                  <a:pt x="5161054" y="3493907"/>
                </a:lnTo>
                <a:cubicBezTo>
                  <a:pt x="5133118" y="3478526"/>
                  <a:pt x="5101988" y="3469060"/>
                  <a:pt x="5074850" y="3469060"/>
                </a:cubicBezTo>
                <a:cubicBezTo>
                  <a:pt x="5074850" y="3469060"/>
                  <a:pt x="5074850" y="3469060"/>
                  <a:pt x="4002084" y="3469060"/>
                </a:cubicBezTo>
                <a:cubicBezTo>
                  <a:pt x="3944615" y="3469060"/>
                  <a:pt x="3874374" y="3506922"/>
                  <a:pt x="3848833" y="3554248"/>
                </a:cubicBezTo>
                <a:cubicBezTo>
                  <a:pt x="3848833" y="3554248"/>
                  <a:pt x="3848833" y="3554248"/>
                  <a:pt x="3312449" y="4472382"/>
                </a:cubicBezTo>
                <a:cubicBezTo>
                  <a:pt x="3283714" y="4522863"/>
                  <a:pt x="3283714" y="4598585"/>
                  <a:pt x="3312449" y="4649068"/>
                </a:cubicBezTo>
                <a:cubicBezTo>
                  <a:pt x="3312449" y="4649068"/>
                  <a:pt x="3312449" y="4649068"/>
                  <a:pt x="3486748" y="4947416"/>
                </a:cubicBezTo>
                <a:lnTo>
                  <a:pt x="3533445" y="5027349"/>
                </a:lnTo>
                <a:lnTo>
                  <a:pt x="3462401" y="5027349"/>
                </a:lnTo>
                <a:cubicBezTo>
                  <a:pt x="3108857" y="5027349"/>
                  <a:pt x="2543189" y="5027349"/>
                  <a:pt x="1638118" y="5027349"/>
                </a:cubicBezTo>
                <a:cubicBezTo>
                  <a:pt x="1486947" y="5027349"/>
                  <a:pt x="1340989" y="4944252"/>
                  <a:pt x="1268010" y="4809219"/>
                </a:cubicBezTo>
                <a:cubicBezTo>
                  <a:pt x="1268010" y="4809219"/>
                  <a:pt x="1268010" y="4809219"/>
                  <a:pt x="58645" y="2726611"/>
                </a:cubicBezTo>
                <a:cubicBezTo>
                  <a:pt x="-19548" y="2596771"/>
                  <a:pt x="-19548" y="2430577"/>
                  <a:pt x="58645" y="2300740"/>
                </a:cubicBezTo>
                <a:cubicBezTo>
                  <a:pt x="58645" y="2300740"/>
                  <a:pt x="58645" y="2300740"/>
                  <a:pt x="1268010" y="218128"/>
                </a:cubicBezTo>
                <a:cubicBezTo>
                  <a:pt x="1340989" y="83096"/>
                  <a:pt x="1486947" y="0"/>
                  <a:pt x="1638118" y="0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4BF15B9-67C3-B2FE-1ED4-63B2A81F0E73}"/>
              </a:ext>
            </a:extLst>
          </p:cNvPr>
          <p:cNvSpPr txBox="1"/>
          <p:nvPr/>
        </p:nvSpPr>
        <p:spPr>
          <a:xfrm>
            <a:off x="1221536" y="1067503"/>
            <a:ext cx="2920621" cy="3329439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800" u="sng" dirty="0" err="1">
                <a:solidFill>
                  <a:schemeClr val="bg1"/>
                </a:solidFill>
              </a:rPr>
              <a:t>Alergeddau</a:t>
            </a:r>
            <a:r>
              <a:rPr lang="en-US" sz="2800" u="sng" dirty="0">
                <a:solidFill>
                  <a:schemeClr val="bg1"/>
                </a:solidFill>
              </a:rPr>
              <a:t> / Allergies</a:t>
            </a:r>
            <a:r>
              <a:rPr lang="en-US" sz="2800" dirty="0">
                <a:solidFill>
                  <a:schemeClr val="bg1"/>
                </a:solidFill>
              </a:rPr>
              <a:t> </a:t>
            </a:r>
            <a:r>
              <a:rPr lang="en-US" sz="2800" dirty="0" err="1">
                <a:solidFill>
                  <a:schemeClr val="bg1"/>
                </a:solidFill>
              </a:rPr>
              <a:t>Neges</a:t>
            </a:r>
            <a:r>
              <a:rPr lang="en-US" sz="2800" dirty="0">
                <a:solidFill>
                  <a:schemeClr val="bg1"/>
                </a:solidFill>
              </a:rPr>
              <a:t> </a:t>
            </a:r>
            <a:r>
              <a:rPr lang="en-US" sz="2800" dirty="0" err="1">
                <a:solidFill>
                  <a:schemeClr val="bg1"/>
                </a:solidFill>
              </a:rPr>
              <a:t>garedig</a:t>
            </a:r>
            <a:r>
              <a:rPr lang="en-US" sz="2800" dirty="0">
                <a:solidFill>
                  <a:schemeClr val="bg1"/>
                </a:solidFill>
              </a:rPr>
              <a:t> </a:t>
            </a:r>
            <a:r>
              <a:rPr lang="en-US" sz="2800" dirty="0" err="1">
                <a:solidFill>
                  <a:schemeClr val="bg1"/>
                </a:solidFill>
              </a:rPr>
              <a:t>i'ch</a:t>
            </a:r>
            <a:r>
              <a:rPr lang="en-US" sz="2800" dirty="0">
                <a:solidFill>
                  <a:schemeClr val="bg1"/>
                </a:solidFill>
              </a:rPr>
              <a:t> </a:t>
            </a:r>
            <a:r>
              <a:rPr lang="en-US" sz="2800" dirty="0" err="1">
                <a:solidFill>
                  <a:schemeClr val="bg1"/>
                </a:solidFill>
              </a:rPr>
              <a:t>atgoffa</a:t>
            </a:r>
            <a:r>
              <a:rPr lang="en-US" sz="2800" dirty="0">
                <a:solidFill>
                  <a:schemeClr val="bg1"/>
                </a:solidFill>
              </a:rPr>
              <a:t> </a:t>
            </a:r>
            <a:r>
              <a:rPr lang="en-US" sz="2800" dirty="0" err="1">
                <a:solidFill>
                  <a:schemeClr val="bg1"/>
                </a:solidFill>
              </a:rPr>
              <a:t>ein</a:t>
            </a:r>
            <a:r>
              <a:rPr lang="en-US" sz="2800" dirty="0">
                <a:solidFill>
                  <a:schemeClr val="bg1"/>
                </a:solidFill>
              </a:rPr>
              <a:t> bod </a:t>
            </a:r>
            <a:r>
              <a:rPr lang="en-US" sz="2800" dirty="0" err="1">
                <a:solidFill>
                  <a:schemeClr val="bg1"/>
                </a:solidFill>
              </a:rPr>
              <a:t>ni'n</a:t>
            </a:r>
            <a:r>
              <a:rPr lang="en-US" sz="2800" dirty="0">
                <a:solidFill>
                  <a:schemeClr val="bg1"/>
                </a:solidFill>
              </a:rPr>
              <a:t> </a:t>
            </a:r>
            <a:r>
              <a:rPr lang="en-US" sz="2800" dirty="0" err="1">
                <a:solidFill>
                  <a:schemeClr val="bg1"/>
                </a:solidFill>
              </a:rPr>
              <a:t>ysgol</a:t>
            </a:r>
            <a:r>
              <a:rPr lang="en-US" sz="2800" dirty="0">
                <a:solidFill>
                  <a:schemeClr val="bg1"/>
                </a:solidFill>
              </a:rPr>
              <a:t> di </a:t>
            </a:r>
            <a:r>
              <a:rPr lang="en-US" sz="2800" dirty="0" err="1">
                <a:solidFill>
                  <a:schemeClr val="bg1"/>
                </a:solidFill>
              </a:rPr>
              <a:t>gnau</a:t>
            </a:r>
            <a:r>
              <a:rPr lang="en-US" sz="2800" dirty="0">
                <a:solidFill>
                  <a:schemeClr val="bg1"/>
                </a:solidFill>
              </a:rPr>
              <a:t>. </a:t>
            </a:r>
            <a:endParaRPr lang="en-US" sz="2800">
              <a:solidFill>
                <a:schemeClr val="bg1"/>
              </a:solidFill>
              <a:cs typeface="Calibri"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chemeClr val="bg1"/>
                </a:solidFill>
              </a:rPr>
              <a:t>Kind reminder that we are a nut free school. </a:t>
            </a:r>
            <a:endParaRPr lang="en-US" sz="2800" b="1">
              <a:solidFill>
                <a:schemeClr val="bg1"/>
              </a:solidFill>
              <a:cs typeface="Calibri"/>
            </a:endParaRPr>
          </a:p>
        </p:txBody>
      </p:sp>
      <p:sp>
        <p:nvSpPr>
          <p:cNvPr id="40" name="Freeform: Shape 39">
            <a:extLst>
              <a:ext uri="{FF2B5EF4-FFF2-40B4-BE49-F238E27FC236}">
                <a16:creationId xmlns:a16="http://schemas.microsoft.com/office/drawing/2014/main" id="{F5326998-025B-4685-A6F0-C8F498C3B3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987263" y="4308594"/>
            <a:ext cx="1869558" cy="2183328"/>
          </a:xfrm>
          <a:custGeom>
            <a:avLst/>
            <a:gdLst>
              <a:gd name="connsiteX0" fmla="*/ 853538 w 2991693"/>
              <a:gd name="connsiteY0" fmla="*/ 0 h 2651787"/>
              <a:gd name="connsiteX1" fmla="*/ 2141030 w 2991693"/>
              <a:gd name="connsiteY1" fmla="*/ 0 h 2651787"/>
              <a:gd name="connsiteX2" fmla="*/ 2324957 w 2991693"/>
              <a:gd name="connsiteY2" fmla="*/ 103466 h 2651787"/>
              <a:gd name="connsiteX3" fmla="*/ 2968702 w 2991693"/>
              <a:gd name="connsiteY3" fmla="*/ 1218596 h 2651787"/>
              <a:gd name="connsiteX4" fmla="*/ 2968702 w 2991693"/>
              <a:gd name="connsiteY4" fmla="*/ 1433192 h 2651787"/>
              <a:gd name="connsiteX5" fmla="*/ 2324957 w 2991693"/>
              <a:gd name="connsiteY5" fmla="*/ 2548321 h 2651787"/>
              <a:gd name="connsiteX6" fmla="*/ 2141030 w 2991693"/>
              <a:gd name="connsiteY6" fmla="*/ 2651787 h 2651787"/>
              <a:gd name="connsiteX7" fmla="*/ 853538 w 2991693"/>
              <a:gd name="connsiteY7" fmla="*/ 2651787 h 2651787"/>
              <a:gd name="connsiteX8" fmla="*/ 669612 w 2991693"/>
              <a:gd name="connsiteY8" fmla="*/ 2548321 h 2651787"/>
              <a:gd name="connsiteX9" fmla="*/ 25866 w 2991693"/>
              <a:gd name="connsiteY9" fmla="*/ 1433192 h 2651787"/>
              <a:gd name="connsiteX10" fmla="*/ 25866 w 2991693"/>
              <a:gd name="connsiteY10" fmla="*/ 1218596 h 2651787"/>
              <a:gd name="connsiteX11" fmla="*/ 669612 w 2991693"/>
              <a:gd name="connsiteY11" fmla="*/ 103466 h 2651787"/>
              <a:gd name="connsiteX12" fmla="*/ 853538 w 2991693"/>
              <a:gd name="connsiteY12" fmla="*/ 0 h 26517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2991693" h="2651787">
                <a:moveTo>
                  <a:pt x="853538" y="0"/>
                </a:moveTo>
                <a:cubicBezTo>
                  <a:pt x="2141030" y="0"/>
                  <a:pt x="2141030" y="0"/>
                  <a:pt x="2141030" y="0"/>
                </a:cubicBezTo>
                <a:cubicBezTo>
                  <a:pt x="2206170" y="0"/>
                  <a:pt x="2290471" y="45985"/>
                  <a:pt x="2324957" y="103466"/>
                </a:cubicBezTo>
                <a:cubicBezTo>
                  <a:pt x="2968702" y="1218596"/>
                  <a:pt x="2968702" y="1218596"/>
                  <a:pt x="2968702" y="1218596"/>
                </a:cubicBezTo>
                <a:cubicBezTo>
                  <a:pt x="2999357" y="1279909"/>
                  <a:pt x="2999357" y="1371878"/>
                  <a:pt x="2968702" y="1433192"/>
                </a:cubicBezTo>
                <a:cubicBezTo>
                  <a:pt x="2324957" y="2548321"/>
                  <a:pt x="2324957" y="2548321"/>
                  <a:pt x="2324957" y="2548321"/>
                </a:cubicBezTo>
                <a:cubicBezTo>
                  <a:pt x="2290471" y="2605803"/>
                  <a:pt x="2206170" y="2651787"/>
                  <a:pt x="2141030" y="2651787"/>
                </a:cubicBezTo>
                <a:lnTo>
                  <a:pt x="853538" y="2651787"/>
                </a:lnTo>
                <a:cubicBezTo>
                  <a:pt x="784566" y="2651787"/>
                  <a:pt x="700266" y="2605803"/>
                  <a:pt x="669612" y="2548321"/>
                </a:cubicBezTo>
                <a:cubicBezTo>
                  <a:pt x="25866" y="1433192"/>
                  <a:pt x="25866" y="1433192"/>
                  <a:pt x="25866" y="1433192"/>
                </a:cubicBezTo>
                <a:cubicBezTo>
                  <a:pt x="-8621" y="1371878"/>
                  <a:pt x="-8621" y="1279909"/>
                  <a:pt x="25866" y="1218596"/>
                </a:cubicBezTo>
                <a:cubicBezTo>
                  <a:pt x="669612" y="103466"/>
                  <a:pt x="669612" y="103466"/>
                  <a:pt x="669612" y="103466"/>
                </a:cubicBezTo>
                <a:cubicBezTo>
                  <a:pt x="700266" y="45985"/>
                  <a:pt x="784566" y="0"/>
                  <a:pt x="853538" y="0"/>
                </a:cubicBezTo>
                <a:close/>
              </a:path>
            </a:pathLst>
          </a:custGeom>
          <a:solidFill>
            <a:srgbClr val="FFFFFF"/>
          </a:solidFill>
          <a:ln w="508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pic>
        <p:nvPicPr>
          <p:cNvPr id="4" name="Picture 4" descr="A picture containing text, clipart&#10;&#10;Description automatically generated">
            <a:extLst>
              <a:ext uri="{FF2B5EF4-FFF2-40B4-BE49-F238E27FC236}">
                <a16:creationId xmlns:a16="http://schemas.microsoft.com/office/drawing/2014/main" id="{1645868A-E24E-866D-30FB-CB0646FB123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036" r="3244" b="-4"/>
          <a:stretch/>
        </p:blipFill>
        <p:spPr>
          <a:xfrm>
            <a:off x="3374503" y="4527400"/>
            <a:ext cx="1708638" cy="1963430"/>
          </a:xfrm>
          <a:custGeom>
            <a:avLst/>
            <a:gdLst/>
            <a:ahLst/>
            <a:cxnLst/>
            <a:rect l="l" t="t" r="r" b="b"/>
            <a:pathLst>
              <a:path w="2278184" h="1963430">
                <a:moveTo>
                  <a:pt x="649972" y="0"/>
                </a:moveTo>
                <a:cubicBezTo>
                  <a:pt x="1630402" y="0"/>
                  <a:pt x="1630402" y="0"/>
                  <a:pt x="1630402" y="0"/>
                </a:cubicBezTo>
                <a:cubicBezTo>
                  <a:pt x="1680006" y="0"/>
                  <a:pt x="1744201" y="34048"/>
                  <a:pt x="1770463" y="76608"/>
                </a:cubicBezTo>
                <a:cubicBezTo>
                  <a:pt x="2260676" y="902270"/>
                  <a:pt x="2260676" y="902270"/>
                  <a:pt x="2260676" y="902270"/>
                </a:cubicBezTo>
                <a:cubicBezTo>
                  <a:pt x="2284020" y="947667"/>
                  <a:pt x="2284020" y="1015763"/>
                  <a:pt x="2260676" y="1061161"/>
                </a:cubicBezTo>
                <a:cubicBezTo>
                  <a:pt x="1770463" y="1886822"/>
                  <a:pt x="1770463" y="1886822"/>
                  <a:pt x="1770463" y="1886822"/>
                </a:cubicBezTo>
                <a:cubicBezTo>
                  <a:pt x="1744201" y="1929383"/>
                  <a:pt x="1680006" y="1963430"/>
                  <a:pt x="1630402" y="1963430"/>
                </a:cubicBezTo>
                <a:lnTo>
                  <a:pt x="649972" y="1963430"/>
                </a:lnTo>
                <a:cubicBezTo>
                  <a:pt x="597450" y="1963430"/>
                  <a:pt x="533255" y="1929383"/>
                  <a:pt x="509912" y="1886822"/>
                </a:cubicBezTo>
                <a:cubicBezTo>
                  <a:pt x="19697" y="1061161"/>
                  <a:pt x="19697" y="1061161"/>
                  <a:pt x="19697" y="1061161"/>
                </a:cubicBezTo>
                <a:cubicBezTo>
                  <a:pt x="-6565" y="1015763"/>
                  <a:pt x="-6565" y="947667"/>
                  <a:pt x="19697" y="902270"/>
                </a:cubicBezTo>
                <a:cubicBezTo>
                  <a:pt x="509912" y="76608"/>
                  <a:pt x="509912" y="76608"/>
                  <a:pt x="509912" y="76608"/>
                </a:cubicBezTo>
                <a:cubicBezTo>
                  <a:pt x="533255" y="34048"/>
                  <a:pt x="597450" y="0"/>
                  <a:pt x="649972" y="0"/>
                </a:cubicBezTo>
                <a:close/>
              </a:path>
            </a:pathLst>
          </a:custGeom>
        </p:spPr>
      </p:pic>
      <p:pic>
        <p:nvPicPr>
          <p:cNvPr id="6" name="Picture 2" descr="A picture containing text, handwear&#10;&#10;Description automatically generated">
            <a:extLst>
              <a:ext uri="{FF2B5EF4-FFF2-40B4-BE49-F238E27FC236}">
                <a16:creationId xmlns:a16="http://schemas.microsoft.com/office/drawing/2014/main" id="{B0820CA5-617F-49D3-3632-0D550551CA3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10413" y="59971"/>
            <a:ext cx="890587" cy="969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9058641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7504" y="116632"/>
            <a:ext cx="8928992" cy="6624736"/>
          </a:xfrm>
          <a:prstGeom prst="rect">
            <a:avLst/>
          </a:prstGeom>
          <a:solidFill>
            <a:schemeClr val="bg1"/>
          </a:solidFill>
          <a:ln w="1016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369774" y="571671"/>
            <a:ext cx="7566712" cy="58477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3200" u="sng" dirty="0" err="1">
                <a:latin typeface="SassoonCRInfant"/>
              </a:rPr>
              <a:t>Ymarfer</a:t>
            </a:r>
            <a:r>
              <a:rPr lang="en-GB" sz="3200" u="sng" dirty="0">
                <a:latin typeface="SassoonCRInfant"/>
              </a:rPr>
              <a:t> </a:t>
            </a:r>
            <a:r>
              <a:rPr lang="en-GB" sz="3200" u="sng" dirty="0" err="1">
                <a:latin typeface="SassoonCRInfant"/>
              </a:rPr>
              <a:t>Corff</a:t>
            </a:r>
            <a:r>
              <a:rPr lang="en-GB" sz="3200" u="sng" dirty="0">
                <a:latin typeface="SassoonCRInfant"/>
              </a:rPr>
              <a:t> / </a:t>
            </a:r>
            <a:r>
              <a:rPr lang="en-GB" sz="3200" i="1" u="sng" dirty="0">
                <a:latin typeface="SassoonCRInfant"/>
              </a:rPr>
              <a:t>Physical Education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75039" y="1428452"/>
            <a:ext cx="8593378" cy="421653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2000" b="1" dirty="0">
                <a:latin typeface="SassoonCRInfant"/>
              </a:rPr>
              <a:t>-</a:t>
            </a:r>
            <a:r>
              <a:rPr lang="en-GB" sz="3600" b="1" dirty="0">
                <a:latin typeface="SassoonCRInfant"/>
              </a:rPr>
              <a:t> </a:t>
            </a:r>
            <a:r>
              <a:rPr lang="en-GB" sz="3600" b="1" dirty="0" err="1">
                <a:latin typeface="SassoonCRInfant"/>
              </a:rPr>
              <a:t>Pob</a:t>
            </a:r>
            <a:r>
              <a:rPr lang="en-GB" sz="3600" b="1" dirty="0">
                <a:latin typeface="SassoonCRInfant"/>
              </a:rPr>
              <a:t> </a:t>
            </a:r>
            <a:r>
              <a:rPr lang="en-GB" sz="3600" b="1" dirty="0" err="1">
                <a:latin typeface="SassoonCRInfant"/>
              </a:rPr>
              <a:t>dydd</a:t>
            </a:r>
            <a:r>
              <a:rPr lang="en-GB" sz="3600" b="1" dirty="0">
                <a:latin typeface="SassoonCRInfant"/>
              </a:rPr>
              <a:t> Iau  /   Every Thursday</a:t>
            </a:r>
            <a:endParaRPr lang="en-US" sz="3600" b="1" dirty="0">
              <a:latin typeface="Calibri"/>
              <a:cs typeface="Calibri"/>
            </a:endParaRPr>
          </a:p>
          <a:p>
            <a:endParaRPr lang="en-GB" sz="3200" b="1" dirty="0">
              <a:latin typeface="SassoonCRInfant"/>
            </a:endParaRPr>
          </a:p>
          <a:p>
            <a:r>
              <a:rPr lang="en-GB" sz="2000" dirty="0">
                <a:latin typeface="SassoonCRInfant"/>
              </a:rPr>
              <a:t> Plant </a:t>
            </a:r>
            <a:r>
              <a:rPr lang="en-GB" sz="2000" dirty="0" err="1">
                <a:latin typeface="SassoonCRInfant"/>
              </a:rPr>
              <a:t>i</a:t>
            </a:r>
            <a:r>
              <a:rPr lang="en-GB" sz="2000" dirty="0">
                <a:latin typeface="SassoonCRInfant"/>
              </a:rPr>
              <a:t> </a:t>
            </a:r>
            <a:r>
              <a:rPr lang="en-GB" sz="2000" dirty="0" err="1">
                <a:latin typeface="SassoonCRInfant"/>
              </a:rPr>
              <a:t>ddod</a:t>
            </a:r>
            <a:r>
              <a:rPr lang="en-GB" sz="2000" dirty="0">
                <a:latin typeface="SassoonCRInfant"/>
              </a:rPr>
              <a:t> </a:t>
            </a:r>
            <a:r>
              <a:rPr lang="en-GB" sz="2000" dirty="0" err="1">
                <a:latin typeface="SassoonCRInfant"/>
              </a:rPr>
              <a:t>i'r</a:t>
            </a:r>
            <a:r>
              <a:rPr lang="en-GB" sz="2000" dirty="0">
                <a:latin typeface="SassoonCRInfant"/>
              </a:rPr>
              <a:t> </a:t>
            </a:r>
            <a:r>
              <a:rPr lang="en-GB" sz="2000" dirty="0" err="1">
                <a:latin typeface="SassoonCRInfant"/>
              </a:rPr>
              <a:t>ysgol</a:t>
            </a:r>
            <a:r>
              <a:rPr lang="en-GB" sz="2000" dirty="0">
                <a:latin typeface="SassoonCRInfant"/>
              </a:rPr>
              <a:t> </a:t>
            </a:r>
            <a:r>
              <a:rPr lang="en-GB" sz="2000" dirty="0" err="1">
                <a:latin typeface="SassoonCRInfant"/>
              </a:rPr>
              <a:t>gyda</a:t>
            </a:r>
            <a:r>
              <a:rPr lang="en-GB" sz="2000" dirty="0">
                <a:latin typeface="SassoonCRInfant"/>
              </a:rPr>
              <a:t> </a:t>
            </a:r>
            <a:r>
              <a:rPr lang="en-GB" sz="2000" dirty="0" err="1">
                <a:latin typeface="SassoonCRInfant"/>
              </a:rPr>
              <a:t>eu</a:t>
            </a:r>
            <a:r>
              <a:rPr lang="en-GB" sz="2000" dirty="0">
                <a:latin typeface="SassoonCRInfant"/>
              </a:rPr>
              <a:t> </a:t>
            </a:r>
            <a:r>
              <a:rPr lang="en-GB" sz="2000" dirty="0" err="1">
                <a:latin typeface="SassoonCRInfant"/>
              </a:rPr>
              <a:t>cit</a:t>
            </a:r>
            <a:r>
              <a:rPr lang="en-GB" sz="2000" dirty="0">
                <a:latin typeface="SassoonCRInfant"/>
              </a:rPr>
              <a:t> </a:t>
            </a:r>
            <a:r>
              <a:rPr lang="en-GB" sz="2000" dirty="0" err="1">
                <a:latin typeface="SassoonCRInfant"/>
              </a:rPr>
              <a:t>ymarfer</a:t>
            </a:r>
            <a:r>
              <a:rPr lang="en-GB" sz="2000" dirty="0">
                <a:latin typeface="SassoonCRInfant"/>
              </a:rPr>
              <a:t> </a:t>
            </a:r>
            <a:r>
              <a:rPr lang="en-GB" sz="2000" dirty="0" err="1">
                <a:latin typeface="SassoonCRInfant"/>
              </a:rPr>
              <a:t>corff</a:t>
            </a:r>
            <a:r>
              <a:rPr lang="en-GB" sz="2000" dirty="0">
                <a:latin typeface="SassoonCRInfant"/>
              </a:rPr>
              <a:t> ac I </a:t>
            </a:r>
            <a:r>
              <a:rPr lang="en-GB" sz="2000" dirty="0" err="1">
                <a:latin typeface="SassoonCRInfant"/>
              </a:rPr>
              <a:t>newid</a:t>
            </a:r>
            <a:r>
              <a:rPr lang="en-GB" sz="2000" dirty="0">
                <a:latin typeface="SassoonCRInfant"/>
              </a:rPr>
              <a:t> </a:t>
            </a:r>
            <a:r>
              <a:rPr lang="en-GB" sz="2000" dirty="0" err="1">
                <a:latin typeface="SassoonCRInfant"/>
              </a:rPr>
              <a:t>yn</a:t>
            </a:r>
            <a:r>
              <a:rPr lang="en-GB" sz="2000" dirty="0">
                <a:latin typeface="SassoonCRInfant"/>
              </a:rPr>
              <a:t> </a:t>
            </a:r>
            <a:r>
              <a:rPr lang="en-GB" sz="2000" dirty="0" err="1">
                <a:latin typeface="SassoonCRInfant"/>
              </a:rPr>
              <a:t>yr</a:t>
            </a:r>
            <a:r>
              <a:rPr lang="en-GB" sz="2000" dirty="0">
                <a:latin typeface="SassoonCRInfant"/>
              </a:rPr>
              <a:t> </a:t>
            </a:r>
            <a:r>
              <a:rPr lang="en-GB" sz="2000" dirty="0" err="1">
                <a:latin typeface="SassoonCRInfant"/>
              </a:rPr>
              <a:t>ysgol</a:t>
            </a:r>
            <a:r>
              <a:rPr lang="en-GB" sz="2000" dirty="0">
                <a:latin typeface="SassoonCRInfant"/>
              </a:rPr>
              <a:t> / </a:t>
            </a:r>
            <a:r>
              <a:rPr lang="en-GB" sz="2000" b="1" dirty="0">
                <a:latin typeface="SassoonCRInfant"/>
              </a:rPr>
              <a:t>Children to come to school with their PE kit and change in school.</a:t>
            </a:r>
            <a:endParaRPr lang="en-US" sz="2000" b="1" dirty="0">
              <a:latin typeface="Calibri"/>
              <a:cs typeface="Calibri"/>
            </a:endParaRPr>
          </a:p>
          <a:p>
            <a:endParaRPr lang="en-GB" sz="1400" dirty="0">
              <a:latin typeface="SassoonCRInfant"/>
            </a:endParaRPr>
          </a:p>
          <a:p>
            <a:r>
              <a:rPr lang="en-GB" sz="1400" dirty="0">
                <a:latin typeface="SassoonCRInfant"/>
              </a:rPr>
              <a:t>-</a:t>
            </a:r>
            <a:r>
              <a:rPr lang="en-GB" dirty="0">
                <a:latin typeface="SassoonCRInfant"/>
              </a:rPr>
              <a:t> </a:t>
            </a:r>
            <a:r>
              <a:rPr lang="en-GB" dirty="0" err="1">
                <a:latin typeface="SassoonCRInfant"/>
              </a:rPr>
              <a:t>Dillad</a:t>
            </a:r>
            <a:r>
              <a:rPr lang="en-GB" dirty="0">
                <a:latin typeface="SassoonCRInfant"/>
              </a:rPr>
              <a:t> </a:t>
            </a:r>
            <a:r>
              <a:rPr lang="en-GB" dirty="0" err="1">
                <a:latin typeface="SassoonCRInfant"/>
              </a:rPr>
              <a:t>Ymarfer</a:t>
            </a:r>
            <a:r>
              <a:rPr lang="en-GB" dirty="0">
                <a:latin typeface="SassoonCRInfant"/>
              </a:rPr>
              <a:t> </a:t>
            </a:r>
            <a:r>
              <a:rPr lang="en-GB" dirty="0" err="1">
                <a:latin typeface="SassoonCRInfant"/>
              </a:rPr>
              <a:t>Corff</a:t>
            </a:r>
            <a:r>
              <a:rPr lang="en-GB" dirty="0">
                <a:latin typeface="SassoonCRInfant"/>
              </a:rPr>
              <a:t> (</a:t>
            </a:r>
            <a:r>
              <a:rPr lang="en-GB" dirty="0" err="1">
                <a:latin typeface="SassoonCRInfant"/>
              </a:rPr>
              <a:t>crys</a:t>
            </a:r>
            <a:r>
              <a:rPr lang="en-GB" dirty="0">
                <a:latin typeface="SassoonCRInfant"/>
              </a:rPr>
              <a:t>-T </a:t>
            </a:r>
            <a:r>
              <a:rPr lang="en-GB" dirty="0" err="1">
                <a:latin typeface="SassoonCRInfant"/>
              </a:rPr>
              <a:t>coch</a:t>
            </a:r>
            <a:r>
              <a:rPr lang="en-GB" dirty="0">
                <a:latin typeface="SassoonCRInfant"/>
              </a:rPr>
              <a:t> neu </a:t>
            </a:r>
            <a:r>
              <a:rPr lang="en-GB" dirty="0" err="1">
                <a:latin typeface="SassoonCRInfant"/>
              </a:rPr>
              <a:t>gwyn</a:t>
            </a:r>
            <a:r>
              <a:rPr lang="en-GB" dirty="0">
                <a:latin typeface="SassoonCRInfant"/>
              </a:rPr>
              <a:t>, </a:t>
            </a:r>
            <a:r>
              <a:rPr lang="en-GB" dirty="0" err="1">
                <a:latin typeface="SassoonCRInfant"/>
              </a:rPr>
              <a:t>siorts</a:t>
            </a:r>
            <a:r>
              <a:rPr lang="en-GB" dirty="0">
                <a:latin typeface="SassoonCRInfant"/>
              </a:rPr>
              <a:t> du, joggers du ac </a:t>
            </a:r>
            <a:r>
              <a:rPr lang="en-GB" dirty="0" err="1">
                <a:latin typeface="SassoonCRInfant"/>
              </a:rPr>
              <a:t>esgidiau</a:t>
            </a:r>
            <a:r>
              <a:rPr lang="en-GB" dirty="0">
                <a:latin typeface="SassoonCRInfant"/>
              </a:rPr>
              <a:t> </a:t>
            </a:r>
            <a:r>
              <a:rPr lang="en-GB" dirty="0" err="1">
                <a:latin typeface="SassoonCRInfant"/>
              </a:rPr>
              <a:t>ymarfer</a:t>
            </a:r>
            <a:r>
              <a:rPr lang="en-GB" dirty="0">
                <a:latin typeface="SassoonCRInfant"/>
              </a:rPr>
              <a:t> </a:t>
            </a:r>
            <a:r>
              <a:rPr lang="en-GB" dirty="0" err="1">
                <a:latin typeface="SassoonCRInfant"/>
              </a:rPr>
              <a:t>corff</a:t>
            </a:r>
            <a:r>
              <a:rPr lang="en-GB" dirty="0">
                <a:latin typeface="SassoonCRInfant"/>
              </a:rPr>
              <a:t>).</a:t>
            </a:r>
            <a:r>
              <a:rPr lang="en-GB" dirty="0" err="1">
                <a:latin typeface="SassoonCRInfant"/>
              </a:rPr>
              <a:t>Gofynnwn</a:t>
            </a:r>
            <a:r>
              <a:rPr lang="en-GB" dirty="0">
                <a:latin typeface="SassoonCRInfant"/>
              </a:rPr>
              <a:t> </a:t>
            </a:r>
            <a:r>
              <a:rPr lang="en-GB" dirty="0" err="1">
                <a:latin typeface="SassoonCRInfant"/>
              </a:rPr>
              <a:t>yn</a:t>
            </a:r>
            <a:r>
              <a:rPr lang="en-GB" dirty="0">
                <a:latin typeface="SassoonCRInfant"/>
              </a:rPr>
              <a:t> </a:t>
            </a:r>
            <a:r>
              <a:rPr lang="en-GB" dirty="0" err="1">
                <a:latin typeface="SassoonCRInfant"/>
              </a:rPr>
              <a:t>garedig</a:t>
            </a:r>
            <a:r>
              <a:rPr lang="en-GB" dirty="0">
                <a:latin typeface="SassoonCRInfant"/>
              </a:rPr>
              <a:t> </a:t>
            </a:r>
            <a:r>
              <a:rPr lang="en-GB" dirty="0" err="1">
                <a:latin typeface="SassoonCRInfant"/>
              </a:rPr>
              <a:t>i</a:t>
            </a:r>
            <a:r>
              <a:rPr lang="en-GB" dirty="0">
                <a:latin typeface="SassoonCRInfant"/>
              </a:rPr>
              <a:t> chi </a:t>
            </a:r>
            <a:r>
              <a:rPr lang="en-GB" dirty="0" err="1">
                <a:latin typeface="SassoonCRInfant"/>
              </a:rPr>
              <a:t>labelu</a:t>
            </a:r>
            <a:r>
              <a:rPr lang="en-GB" dirty="0">
                <a:latin typeface="SassoonCRInfant"/>
              </a:rPr>
              <a:t> </a:t>
            </a:r>
            <a:r>
              <a:rPr lang="en-GB" dirty="0" err="1">
                <a:latin typeface="SassoonCRInfant"/>
              </a:rPr>
              <a:t>pob</a:t>
            </a:r>
            <a:r>
              <a:rPr lang="en-GB" dirty="0">
                <a:latin typeface="SassoonCRInfant"/>
              </a:rPr>
              <a:t> </a:t>
            </a:r>
            <a:r>
              <a:rPr lang="en-GB" dirty="0" err="1">
                <a:latin typeface="SassoonCRInfant"/>
              </a:rPr>
              <a:t>dilledyn</a:t>
            </a:r>
            <a:r>
              <a:rPr lang="en-GB" dirty="0">
                <a:latin typeface="SassoonCRInfant"/>
              </a:rPr>
              <a:t> </a:t>
            </a:r>
            <a:r>
              <a:rPr lang="en-GB" dirty="0" err="1">
                <a:latin typeface="SassoonCRInfant"/>
              </a:rPr>
              <a:t>Ymarfer</a:t>
            </a:r>
            <a:r>
              <a:rPr lang="en-GB" dirty="0">
                <a:latin typeface="SassoonCRInfant"/>
              </a:rPr>
              <a:t> </a:t>
            </a:r>
            <a:r>
              <a:rPr lang="en-GB" dirty="0" err="1">
                <a:latin typeface="SassoonCRInfant"/>
              </a:rPr>
              <a:t>Corff</a:t>
            </a:r>
            <a:r>
              <a:rPr lang="en-GB" dirty="0">
                <a:latin typeface="SassoonCRInfant"/>
              </a:rPr>
              <a:t> </a:t>
            </a:r>
            <a:r>
              <a:rPr lang="en-GB" dirty="0" err="1">
                <a:latin typeface="SassoonCRInfant"/>
              </a:rPr>
              <a:t>hefyd</a:t>
            </a:r>
            <a:r>
              <a:rPr lang="en-GB" dirty="0">
                <a:latin typeface="SassoonCRInfant"/>
              </a:rPr>
              <a:t>. </a:t>
            </a:r>
            <a:endParaRPr lang="en-GB" b="1" i="1" dirty="0">
              <a:latin typeface="SassoonCRInfant" panose="02010503020300020003" pitchFamily="2" charset="0"/>
            </a:endParaRPr>
          </a:p>
          <a:p>
            <a:r>
              <a:rPr lang="en-GB" b="1" i="1" dirty="0">
                <a:latin typeface="SassoonCRInfant"/>
              </a:rPr>
              <a:t>- Gym kit. White or red T-shirt, black shorts, black joggers and trainers. We ask you kindly to ensure that </a:t>
            </a:r>
            <a:r>
              <a:rPr lang="en-GB" b="1" i="1" u="sng" dirty="0">
                <a:latin typeface="SassoonCRInfant"/>
              </a:rPr>
              <a:t>every</a:t>
            </a:r>
            <a:r>
              <a:rPr lang="en-GB" b="1" i="1" dirty="0">
                <a:latin typeface="SassoonCRInfant"/>
              </a:rPr>
              <a:t> item of your child’s gym kit is labelled.  </a:t>
            </a:r>
            <a:endParaRPr lang="en-GB" b="1" i="1">
              <a:latin typeface="SassoonCRInfant" panose="02010503020300020003" pitchFamily="2" charset="0"/>
            </a:endParaRPr>
          </a:p>
          <a:p>
            <a:pPr lvl="0"/>
            <a:endParaRPr lang="en-GB" b="1" i="1" dirty="0"/>
          </a:p>
          <a:p>
            <a:r>
              <a:rPr lang="en-GB" sz="2800" b="1" i="1" u="sng" dirty="0" err="1">
                <a:cs typeface="Calibri"/>
              </a:rPr>
              <a:t>Cyrtiau</a:t>
            </a:r>
            <a:r>
              <a:rPr lang="en-GB" sz="2800" b="1" i="1" u="sng" dirty="0">
                <a:cs typeface="Calibri"/>
              </a:rPr>
              <a:t> </a:t>
            </a:r>
            <a:r>
              <a:rPr lang="en-GB" sz="2800" b="1" i="1" u="sng" dirty="0" err="1">
                <a:cs typeface="Calibri"/>
              </a:rPr>
              <a:t>tenis</a:t>
            </a:r>
            <a:r>
              <a:rPr lang="en-GB" sz="2800" b="1" i="1" u="sng" dirty="0">
                <a:cs typeface="Calibri"/>
              </a:rPr>
              <a:t> / Tennis courts</a:t>
            </a:r>
          </a:p>
          <a:p>
            <a:pPr lvl="0"/>
            <a:endParaRPr lang="en-GB" sz="2800" b="1" i="1" u="sng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6376" y="379076"/>
            <a:ext cx="890587" cy="969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5" descr="A picture containing sky, building, outdoor, bridge&#10;&#10;Description automatically generated">
            <a:extLst>
              <a:ext uri="{FF2B5EF4-FFF2-40B4-BE49-F238E27FC236}">
                <a16:creationId xmlns:a16="http://schemas.microsoft.com/office/drawing/2014/main" id="{47D90C11-0FF3-B858-6C00-6FB47AA0418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61925" y="5316051"/>
            <a:ext cx="2614551" cy="1239678"/>
          </a:xfrm>
          <a:prstGeom prst="rect">
            <a:avLst/>
          </a:prstGeom>
        </p:spPr>
      </p:pic>
      <p:pic>
        <p:nvPicPr>
          <p:cNvPr id="6" name="Picture 6" descr="A picture containing grass, outdoor, sport, athletic game&#10;&#10;Description automatically generated">
            <a:extLst>
              <a:ext uri="{FF2B5EF4-FFF2-40B4-BE49-F238E27FC236}">
                <a16:creationId xmlns:a16="http://schemas.microsoft.com/office/drawing/2014/main" id="{EB154224-54C9-63BA-D31B-EA931917CB57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1628" r="35465" b="1726"/>
          <a:stretch/>
        </p:blipFill>
        <p:spPr>
          <a:xfrm>
            <a:off x="809188" y="5312004"/>
            <a:ext cx="2762173" cy="123688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3DBBDCE8-54BC-FA38-A57A-350C78A6F82D}"/>
              </a:ext>
            </a:extLst>
          </p:cNvPr>
          <p:cNvSpPr txBox="1"/>
          <p:nvPr/>
        </p:nvSpPr>
        <p:spPr>
          <a:xfrm>
            <a:off x="6291446" y="4690492"/>
            <a:ext cx="1161542" cy="52322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2800" b="1" u="sng" dirty="0" err="1">
                <a:cs typeface="Calibri"/>
              </a:rPr>
              <a:t>Gnoll</a:t>
            </a:r>
            <a:endParaRPr lang="en-US" sz="2800" b="1" u="sng">
              <a:cs typeface="Calibri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32062758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8384FB5-9ADC-4DDC-881B-597D56F5B1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199E1B1-A8C0-4FE8-A5A8-1CB41D69F8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1" y="0"/>
            <a:ext cx="9143999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6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4A8DE83-DE75-4B41-9DB4-A7EC0B0DEC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6096642" cy="1575461"/>
          </a:xfrm>
          <a:prstGeom prst="rect">
            <a:avLst/>
          </a:prstGeom>
          <a:gradFill>
            <a:gsLst>
              <a:gs pos="0">
                <a:schemeClr val="accent1">
                  <a:alpha val="41000"/>
                </a:schemeClr>
              </a:gs>
              <a:gs pos="74000">
                <a:schemeClr val="accent1">
                  <a:lumMod val="60000"/>
                  <a:lumOff val="40000"/>
                  <a:alpha val="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7009A0A-BEF5-4EAC-AF15-E4F9F002E2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2" y="-1"/>
            <a:ext cx="9144001" cy="1574311"/>
          </a:xfrm>
          <a:prstGeom prst="rect">
            <a:avLst/>
          </a:prstGeom>
          <a:gradFill>
            <a:gsLst>
              <a:gs pos="0">
                <a:srgbClr val="000000">
                  <a:alpha val="63000"/>
                </a:srgbClr>
              </a:gs>
              <a:gs pos="78000">
                <a:schemeClr val="accent1">
                  <a:alpha val="15000"/>
                </a:schemeClr>
              </a:gs>
            </a:gsLst>
            <a:lin ang="15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C871D1F-0B01-D468-B54E-18430CEEF81C}"/>
              </a:ext>
            </a:extLst>
          </p:cNvPr>
          <p:cNvSpPr txBox="1"/>
          <p:nvPr/>
        </p:nvSpPr>
        <p:spPr>
          <a:xfrm>
            <a:off x="524784" y="248038"/>
            <a:ext cx="7524414" cy="1159200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="ctr" anchorCtr="0" forceAA="0" compatLnSpc="1">
            <a:prstTxWarp prst="textNoShape">
              <a:avLst/>
            </a:prstTxWarp>
            <a:normAutofit fontScale="92500"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800" b="1" kern="1200" dirty="0" err="1">
                <a:solidFill>
                  <a:srgbClr val="FFFFFF"/>
                </a:solidFill>
                <a:latin typeface="+mj-lt"/>
                <a:ea typeface="+mj-ea"/>
                <a:cs typeface="+mj-cs"/>
              </a:rPr>
              <a:t>Geiriau</a:t>
            </a:r>
            <a:r>
              <a:rPr lang="en-US" sz="4800" b="1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4800" b="1" kern="1200" dirty="0" err="1">
                <a:solidFill>
                  <a:srgbClr val="FFFFFF"/>
                </a:solidFill>
                <a:latin typeface="+mj-lt"/>
                <a:ea typeface="+mj-ea"/>
                <a:cs typeface="+mj-cs"/>
              </a:rPr>
              <a:t>Targed</a:t>
            </a:r>
            <a:r>
              <a:rPr lang="en-US" sz="4800" b="1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 / Target words</a:t>
            </a:r>
            <a:endParaRPr lang="en-US" sz="4800" b="1" kern="1200">
              <a:solidFill>
                <a:srgbClr val="FFFFFF"/>
              </a:solidFill>
              <a:latin typeface="+mj-lt"/>
              <a:ea typeface="+mj-ea"/>
              <a:cs typeface="Calibri"/>
            </a:endParaRPr>
          </a:p>
        </p:txBody>
      </p:sp>
      <p:pic>
        <p:nvPicPr>
          <p:cNvPr id="3" name="Picture 3" descr="Diagram, schematic&#10;&#10;Description automatically generated">
            <a:extLst>
              <a:ext uri="{FF2B5EF4-FFF2-40B4-BE49-F238E27FC236}">
                <a16:creationId xmlns:a16="http://schemas.microsoft.com/office/drawing/2014/main" id="{A9AA29CF-7438-95D0-B309-C9F7CDBE4A5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3185" y="1817852"/>
            <a:ext cx="8926068" cy="4976653"/>
          </a:xfrm>
          <a:prstGeom prst="rect">
            <a:avLst/>
          </a:prstGeom>
        </p:spPr>
      </p:pic>
      <p:pic>
        <p:nvPicPr>
          <p:cNvPr id="5" name="Picture 2" descr="A picture containing text, handwear&#10;&#10;Description automatically generated">
            <a:extLst>
              <a:ext uri="{FF2B5EF4-FFF2-40B4-BE49-F238E27FC236}">
                <a16:creationId xmlns:a16="http://schemas.microsoft.com/office/drawing/2014/main" id="{290AE6F0-15EC-33A9-8233-3B22197356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9685" y="69867"/>
            <a:ext cx="890587" cy="969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7935406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7504" y="116632"/>
            <a:ext cx="8928992" cy="6624736"/>
          </a:xfrm>
          <a:prstGeom prst="rect">
            <a:avLst/>
          </a:prstGeom>
          <a:solidFill>
            <a:schemeClr val="bg1"/>
          </a:solidFill>
          <a:ln w="1016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369774" y="571671"/>
            <a:ext cx="593041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u="sng" dirty="0" err="1">
                <a:latin typeface="SassoonCRInfant" panose="02010503020300020003" pitchFamily="2" charset="0"/>
              </a:rPr>
              <a:t>Gwisg</a:t>
            </a:r>
            <a:r>
              <a:rPr lang="en-GB" sz="3200" u="sng" dirty="0">
                <a:latin typeface="SassoonCRInfant" panose="02010503020300020003" pitchFamily="2" charset="0"/>
              </a:rPr>
              <a:t> </a:t>
            </a:r>
            <a:r>
              <a:rPr lang="en-GB" sz="3200" u="sng" dirty="0" err="1">
                <a:latin typeface="SassoonCRInfant" panose="02010503020300020003" pitchFamily="2" charset="0"/>
              </a:rPr>
              <a:t>Ysgol</a:t>
            </a:r>
            <a:r>
              <a:rPr lang="en-GB" sz="3200" u="sng" dirty="0">
                <a:latin typeface="SassoonCRInfant" panose="02010503020300020003" pitchFamily="2" charset="0"/>
              </a:rPr>
              <a:t>/</a:t>
            </a:r>
            <a:r>
              <a:rPr lang="en-GB" sz="3200" i="1" u="sng" dirty="0" err="1">
                <a:latin typeface="SassoonCRInfant" panose="02010503020300020003" pitchFamily="2" charset="0"/>
              </a:rPr>
              <a:t>Schoool</a:t>
            </a:r>
            <a:r>
              <a:rPr lang="en-GB" sz="3200" u="sng" dirty="0">
                <a:latin typeface="SassoonCRInfant" panose="02010503020300020003" pitchFamily="2" charset="0"/>
              </a:rPr>
              <a:t> </a:t>
            </a:r>
            <a:r>
              <a:rPr lang="en-GB" sz="3200" i="1" u="sng" dirty="0">
                <a:latin typeface="SassoonCRInfant" panose="02010503020300020003" pitchFamily="2" charset="0"/>
              </a:rPr>
              <a:t>Uniform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6376" y="379076"/>
            <a:ext cx="890587" cy="969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705" t="6524" r="18753" b="6698"/>
          <a:stretch/>
        </p:blipFill>
        <p:spPr bwMode="auto">
          <a:xfrm rot="5400000">
            <a:off x="1048227" y="835184"/>
            <a:ext cx="2395129" cy="34228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2"/>
          <p:cNvSpPr/>
          <p:nvPr/>
        </p:nvSpPr>
        <p:spPr>
          <a:xfrm>
            <a:off x="868415" y="1700808"/>
            <a:ext cx="144016" cy="144016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54" t="23706" r="13468" b="2183"/>
          <a:stretch/>
        </p:blipFill>
        <p:spPr bwMode="auto">
          <a:xfrm>
            <a:off x="505862" y="3832906"/>
            <a:ext cx="3451350" cy="26204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558"/>
          <a:stretch/>
        </p:blipFill>
        <p:spPr bwMode="auto">
          <a:xfrm rot="5400000">
            <a:off x="4265946" y="993787"/>
            <a:ext cx="3213580" cy="34708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4032449" y="4469824"/>
            <a:ext cx="4994151" cy="175432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dirty="0" err="1">
                <a:latin typeface="SassoonCRInfant"/>
              </a:rPr>
              <a:t>Rwy’n</a:t>
            </a:r>
            <a:r>
              <a:rPr lang="en-GB" dirty="0">
                <a:latin typeface="SassoonCRInfant"/>
              </a:rPr>
              <a:t> </a:t>
            </a:r>
            <a:r>
              <a:rPr lang="en-GB" dirty="0" err="1">
                <a:latin typeface="SassoonCRInfant"/>
              </a:rPr>
              <a:t>flin</a:t>
            </a:r>
            <a:r>
              <a:rPr lang="en-GB" dirty="0">
                <a:latin typeface="SassoonCRInfant"/>
              </a:rPr>
              <a:t> </a:t>
            </a:r>
            <a:r>
              <a:rPr lang="en-GB" dirty="0" err="1">
                <a:latin typeface="SassoonCRInfant"/>
              </a:rPr>
              <a:t>mae</a:t>
            </a:r>
            <a:r>
              <a:rPr lang="en-GB" dirty="0">
                <a:latin typeface="SassoonCRInfant"/>
              </a:rPr>
              <a:t> </a:t>
            </a:r>
            <a:r>
              <a:rPr lang="en-GB" dirty="0" err="1">
                <a:latin typeface="SassoonCRInfant"/>
              </a:rPr>
              <a:t>fy</a:t>
            </a:r>
            <a:r>
              <a:rPr lang="en-GB" dirty="0">
                <a:latin typeface="SassoonCRInfant"/>
              </a:rPr>
              <a:t> </a:t>
            </a:r>
            <a:r>
              <a:rPr lang="en-GB" dirty="0" err="1">
                <a:latin typeface="SassoonCRInfant"/>
              </a:rPr>
              <a:t>nghrys</a:t>
            </a:r>
            <a:r>
              <a:rPr lang="en-GB" dirty="0">
                <a:latin typeface="SassoonCRInfant"/>
              </a:rPr>
              <a:t> </a:t>
            </a:r>
            <a:r>
              <a:rPr lang="en-GB" dirty="0" err="1">
                <a:latin typeface="SassoonCRInfant"/>
              </a:rPr>
              <a:t>yn</a:t>
            </a:r>
            <a:r>
              <a:rPr lang="en-GB" dirty="0">
                <a:latin typeface="SassoonCRInfant"/>
              </a:rPr>
              <a:t> </a:t>
            </a:r>
            <a:r>
              <a:rPr lang="en-GB" dirty="0" err="1">
                <a:latin typeface="SassoonCRInfant"/>
              </a:rPr>
              <a:t>frwnt</a:t>
            </a:r>
            <a:r>
              <a:rPr lang="en-GB" dirty="0">
                <a:latin typeface="SassoonCRInfant"/>
              </a:rPr>
              <a:t> </a:t>
            </a:r>
            <a:r>
              <a:rPr lang="en-GB" dirty="0" err="1">
                <a:latin typeface="SassoonCRInfant"/>
              </a:rPr>
              <a:t>ond</a:t>
            </a:r>
            <a:r>
              <a:rPr lang="en-GB" dirty="0">
                <a:latin typeface="SassoonCRInfant"/>
              </a:rPr>
              <a:t> </a:t>
            </a:r>
            <a:r>
              <a:rPr lang="en-GB" dirty="0" err="1">
                <a:latin typeface="SassoonCRInfant"/>
              </a:rPr>
              <a:t>mae’n</a:t>
            </a:r>
            <a:r>
              <a:rPr lang="en-GB" dirty="0">
                <a:latin typeface="SassoonCRInfant"/>
              </a:rPr>
              <a:t> </a:t>
            </a:r>
            <a:r>
              <a:rPr lang="en-GB" dirty="0" err="1">
                <a:latin typeface="SassoonCRInfant"/>
              </a:rPr>
              <a:t>dangos</a:t>
            </a:r>
            <a:r>
              <a:rPr lang="en-GB" dirty="0">
                <a:latin typeface="SassoonCRInfant"/>
              </a:rPr>
              <a:t> </a:t>
            </a:r>
            <a:r>
              <a:rPr lang="en-GB" dirty="0" err="1">
                <a:latin typeface="SassoonCRInfant"/>
              </a:rPr>
              <a:t>fy</a:t>
            </a:r>
            <a:r>
              <a:rPr lang="en-GB" dirty="0">
                <a:latin typeface="SassoonCRInfant"/>
              </a:rPr>
              <a:t> mod </a:t>
            </a:r>
            <a:r>
              <a:rPr lang="en-GB" dirty="0" err="1">
                <a:latin typeface="SassoonCRInfant"/>
              </a:rPr>
              <a:t>yn</a:t>
            </a:r>
            <a:r>
              <a:rPr lang="en-GB" dirty="0">
                <a:latin typeface="SassoonCRInfant"/>
              </a:rPr>
              <a:t> </a:t>
            </a:r>
            <a:r>
              <a:rPr lang="en-GB" dirty="0" err="1">
                <a:latin typeface="SassoonCRInfant"/>
              </a:rPr>
              <a:t>dysgu</a:t>
            </a:r>
            <a:r>
              <a:rPr lang="en-GB" dirty="0">
                <a:latin typeface="SassoonCRInfant"/>
              </a:rPr>
              <a:t> / </a:t>
            </a:r>
            <a:r>
              <a:rPr lang="en-GB" b="1" i="1" dirty="0">
                <a:latin typeface="SassoonCRInfant"/>
              </a:rPr>
              <a:t>I’m sorry that my shirt got dirty, but it shows I’ve been learning!</a:t>
            </a:r>
          </a:p>
          <a:p>
            <a:endParaRPr lang="en-GB" i="1" dirty="0">
              <a:latin typeface="SassoonCRInfant"/>
            </a:endParaRPr>
          </a:p>
          <a:p>
            <a:r>
              <a:rPr lang="en-GB" i="1" err="1">
                <a:latin typeface="SassoonCRInfant"/>
              </a:rPr>
              <a:t>Cofiwch</a:t>
            </a:r>
            <a:r>
              <a:rPr lang="en-GB" i="1" dirty="0">
                <a:latin typeface="SassoonCRInfant"/>
              </a:rPr>
              <a:t> </a:t>
            </a:r>
            <a:r>
              <a:rPr lang="en-GB" i="1" err="1">
                <a:latin typeface="SassoonCRInfant"/>
              </a:rPr>
              <a:t>labelu</a:t>
            </a:r>
            <a:r>
              <a:rPr lang="en-GB" i="1" dirty="0">
                <a:latin typeface="SassoonCRInfant"/>
              </a:rPr>
              <a:t> </a:t>
            </a:r>
            <a:r>
              <a:rPr lang="en-GB" i="1" err="1">
                <a:latin typeface="SassoonCRInfant"/>
              </a:rPr>
              <a:t>dillad</a:t>
            </a:r>
            <a:r>
              <a:rPr lang="en-GB" i="1" dirty="0">
                <a:latin typeface="SassoonCRInfant"/>
              </a:rPr>
              <a:t> </a:t>
            </a:r>
            <a:r>
              <a:rPr lang="en-GB" i="1" dirty="0" err="1">
                <a:latin typeface="SassoonCRInfant"/>
              </a:rPr>
              <a:t>eich</a:t>
            </a:r>
            <a:r>
              <a:rPr lang="en-GB" i="1" dirty="0">
                <a:latin typeface="SassoonCRInfant"/>
              </a:rPr>
              <a:t> plant /</a:t>
            </a:r>
          </a:p>
          <a:p>
            <a:r>
              <a:rPr lang="en-GB" b="1" i="1" dirty="0">
                <a:latin typeface="SassoonCRInfant"/>
              </a:rPr>
              <a:t> </a:t>
            </a:r>
            <a:r>
              <a:rPr lang="en-GB" b="1" i="1" dirty="0" err="1">
                <a:latin typeface="SassoonCRInfant"/>
              </a:rPr>
              <a:t>Rememeber</a:t>
            </a:r>
            <a:r>
              <a:rPr lang="en-GB" b="1" i="1" dirty="0">
                <a:latin typeface="SassoonCRInfant"/>
              </a:rPr>
              <a:t> to label your </a:t>
            </a:r>
            <a:r>
              <a:rPr lang="en-GB" b="1" i="1" dirty="0" err="1">
                <a:latin typeface="SassoonCRInfant"/>
              </a:rPr>
              <a:t>childs</a:t>
            </a:r>
            <a:r>
              <a:rPr lang="en-GB" b="1" i="1" dirty="0">
                <a:latin typeface="SassoonCRInfant"/>
              </a:rPr>
              <a:t> </a:t>
            </a:r>
            <a:r>
              <a:rPr lang="en-GB" b="1" i="1" dirty="0" err="1">
                <a:latin typeface="SassoonCRInfant"/>
              </a:rPr>
              <a:t>clother</a:t>
            </a:r>
            <a:endParaRPr lang="en-GB" b="1" i="1" dirty="0">
              <a:latin typeface="SassoonCRInfant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75569730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2EB492CD-616E-47F8-933B-5E2D952A05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59383CF9-23B5-4335-9B21-1791C4CF1C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3967198" flipH="1">
            <a:off x="6100024" y="863980"/>
            <a:ext cx="2987899" cy="2240924"/>
          </a:xfrm>
          <a:prstGeom prst="arc">
            <a:avLst>
              <a:gd name="adj1" fmla="val 14441841"/>
              <a:gd name="adj2" fmla="val 0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08703D3-16FD-D656-02D6-1079C5F2D04E}"/>
              </a:ext>
            </a:extLst>
          </p:cNvPr>
          <p:cNvSpPr txBox="1"/>
          <p:nvPr/>
        </p:nvSpPr>
        <p:spPr>
          <a:xfrm>
            <a:off x="650806" y="479493"/>
            <a:ext cx="7864544" cy="1325563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="ctr" anchorCtr="0" forceAA="0" compatLnSpc="1">
            <a:prstTxWarp prst="textNoShape">
              <a:avLst/>
            </a:prstTxWarp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4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Meddyginiaeth / </a:t>
            </a:r>
            <a:r>
              <a:rPr lang="en-US" sz="4400" i="1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Medicine</a:t>
            </a:r>
            <a:endParaRPr lang="en-US" sz="4400" kern="120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0007FE00-9498-4706-B255-6437B0252C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5486400"/>
            <a:ext cx="2004647" cy="1371600"/>
          </a:xfrm>
          <a:custGeom>
            <a:avLst/>
            <a:gdLst>
              <a:gd name="connsiteX0" fmla="*/ 1721734 w 2672863"/>
              <a:gd name="connsiteY0" fmla="*/ 0 h 1371600"/>
              <a:gd name="connsiteX1" fmla="*/ 2564444 w 2672863"/>
              <a:gd name="connsiteY1" fmla="*/ 213382 h 1371600"/>
              <a:gd name="connsiteX2" fmla="*/ 2672863 w 2672863"/>
              <a:gd name="connsiteY2" fmla="*/ 279248 h 1371600"/>
              <a:gd name="connsiteX3" fmla="*/ 2672863 w 2672863"/>
              <a:gd name="connsiteY3" fmla="*/ 1371600 h 1371600"/>
              <a:gd name="connsiteX4" fmla="*/ 0 w 2672863"/>
              <a:gd name="connsiteY4" fmla="*/ 1371600 h 1371600"/>
              <a:gd name="connsiteX5" fmla="*/ 33268 w 2672863"/>
              <a:gd name="connsiteY5" fmla="*/ 1242216 h 1371600"/>
              <a:gd name="connsiteX6" fmla="*/ 1721734 w 2672863"/>
              <a:gd name="connsiteY6" fmla="*/ 0 h 1371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672863" h="1371600">
                <a:moveTo>
                  <a:pt x="1721734" y="0"/>
                </a:moveTo>
                <a:cubicBezTo>
                  <a:pt x="2026863" y="0"/>
                  <a:pt x="2313937" y="77299"/>
                  <a:pt x="2564444" y="213382"/>
                </a:cubicBezTo>
                <a:lnTo>
                  <a:pt x="2672863" y="279248"/>
                </a:lnTo>
                <a:lnTo>
                  <a:pt x="2672863" y="1371600"/>
                </a:lnTo>
                <a:lnTo>
                  <a:pt x="0" y="1371600"/>
                </a:lnTo>
                <a:lnTo>
                  <a:pt x="33268" y="1242216"/>
                </a:lnTo>
                <a:cubicBezTo>
                  <a:pt x="257110" y="522539"/>
                  <a:pt x="928399" y="0"/>
                  <a:pt x="1721734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4" name="Picture 5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9FD4494B-B284-CC5C-9C5B-709A5E913D4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6760" r="25000"/>
          <a:stretch/>
        </p:blipFill>
        <p:spPr>
          <a:xfrm>
            <a:off x="428425" y="2710454"/>
            <a:ext cx="1083765" cy="2247063"/>
          </a:xfrm>
          <a:custGeom>
            <a:avLst/>
            <a:gdLst/>
            <a:ahLst/>
            <a:cxnLst/>
            <a:rect l="l" t="t" r="r" b="b"/>
            <a:pathLst>
              <a:path w="4777381" h="5643794">
                <a:moveTo>
                  <a:pt x="143704" y="0"/>
                </a:moveTo>
                <a:lnTo>
                  <a:pt x="4633677" y="0"/>
                </a:lnTo>
                <a:cubicBezTo>
                  <a:pt x="4713043" y="0"/>
                  <a:pt x="4777381" y="64338"/>
                  <a:pt x="4777381" y="143704"/>
                </a:cubicBezTo>
                <a:lnTo>
                  <a:pt x="4777381" y="5500090"/>
                </a:lnTo>
                <a:cubicBezTo>
                  <a:pt x="4777381" y="5579456"/>
                  <a:pt x="4713043" y="5643794"/>
                  <a:pt x="4633677" y="5643794"/>
                </a:cubicBezTo>
                <a:lnTo>
                  <a:pt x="143704" y="5643794"/>
                </a:lnTo>
                <a:cubicBezTo>
                  <a:pt x="64338" y="5643794"/>
                  <a:pt x="0" y="5579456"/>
                  <a:pt x="0" y="5500090"/>
                </a:cubicBezTo>
                <a:lnTo>
                  <a:pt x="0" y="143704"/>
                </a:lnTo>
                <a:cubicBezTo>
                  <a:pt x="0" y="64338"/>
                  <a:pt x="64338" y="0"/>
                  <a:pt x="143704" y="0"/>
                </a:cubicBezTo>
                <a:close/>
              </a:path>
            </a:pathLst>
          </a:cu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67DB0742-CF76-560A-3AEF-F8544ECB5EDE}"/>
              </a:ext>
            </a:extLst>
          </p:cNvPr>
          <p:cNvSpPr txBox="1"/>
          <p:nvPr/>
        </p:nvSpPr>
        <p:spPr>
          <a:xfrm>
            <a:off x="1729482" y="1984443"/>
            <a:ext cx="7389529" cy="4192520"/>
          </a:xfrm>
          <a:prstGeom prst="rect">
            <a:avLst/>
          </a:prstGeom>
        </p:spPr>
        <p:txBody>
          <a:bodyPr rot="0" spcFirstLastPara="0" vert="horz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300" i="1" dirty="0">
              <a:cs typeface="Calibri"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300" dirty="0" err="1"/>
              <a:t>Os</a:t>
            </a:r>
            <a:r>
              <a:rPr lang="en-US" sz="2300" dirty="0"/>
              <a:t> </a:t>
            </a:r>
            <a:r>
              <a:rPr lang="en-US" sz="2300" dirty="0" err="1"/>
              <a:t>oes</a:t>
            </a:r>
            <a:r>
              <a:rPr lang="en-US" sz="2300" dirty="0"/>
              <a:t> </a:t>
            </a:r>
            <a:r>
              <a:rPr lang="en-US" sz="2300" dirty="0" err="1"/>
              <a:t>angen</a:t>
            </a:r>
            <a:r>
              <a:rPr lang="en-US" sz="2300" dirty="0"/>
              <a:t> </a:t>
            </a:r>
            <a:r>
              <a:rPr lang="en-US" sz="2300" dirty="0" err="1"/>
              <a:t>meddyginiaeth</a:t>
            </a:r>
            <a:r>
              <a:rPr lang="en-US" sz="2300" dirty="0"/>
              <a:t> </a:t>
            </a:r>
            <a:r>
              <a:rPr lang="en-US" sz="2300" dirty="0" err="1"/>
              <a:t>ar</a:t>
            </a:r>
            <a:r>
              <a:rPr lang="en-US" sz="2300" dirty="0"/>
              <a:t> </a:t>
            </a:r>
            <a:r>
              <a:rPr lang="en-US" sz="2300" dirty="0" err="1"/>
              <a:t>eich</a:t>
            </a:r>
            <a:r>
              <a:rPr lang="en-US" sz="2300" dirty="0"/>
              <a:t> </a:t>
            </a:r>
            <a:r>
              <a:rPr lang="en-US" sz="2300" dirty="0" err="1"/>
              <a:t>plentyn</a:t>
            </a:r>
            <a:r>
              <a:rPr lang="en-US" sz="2300" dirty="0"/>
              <a:t> </a:t>
            </a:r>
            <a:r>
              <a:rPr lang="en-US" sz="2300" dirty="0" err="1"/>
              <a:t>yn</a:t>
            </a:r>
            <a:r>
              <a:rPr lang="en-US" sz="2300" dirty="0"/>
              <a:t> </a:t>
            </a:r>
            <a:r>
              <a:rPr lang="en-US" sz="2300" dirty="0" err="1"/>
              <a:t>ystod</a:t>
            </a:r>
            <a:r>
              <a:rPr lang="en-US" sz="2300" dirty="0"/>
              <a:t> y </a:t>
            </a:r>
            <a:r>
              <a:rPr lang="en-US" sz="2300" dirty="0" err="1"/>
              <a:t>dydd</a:t>
            </a:r>
            <a:r>
              <a:rPr lang="en-US" sz="2300" dirty="0"/>
              <a:t> a </a:t>
            </a:r>
            <a:r>
              <a:rPr lang="en-US" sz="2300" dirty="0" err="1"/>
              <a:t>dydych</a:t>
            </a:r>
            <a:r>
              <a:rPr lang="en-US" sz="2300" dirty="0"/>
              <a:t> chi </a:t>
            </a:r>
            <a:r>
              <a:rPr lang="en-US" sz="2300" dirty="0" err="1"/>
              <a:t>ddim</a:t>
            </a:r>
            <a:r>
              <a:rPr lang="en-US" sz="2300" dirty="0"/>
              <a:t> </a:t>
            </a:r>
            <a:r>
              <a:rPr lang="en-US" sz="2300" dirty="0" err="1"/>
              <a:t>yn</a:t>
            </a:r>
            <a:r>
              <a:rPr lang="en-US" sz="2300" dirty="0"/>
              <a:t> </a:t>
            </a:r>
            <a:r>
              <a:rPr lang="en-US" sz="2300" dirty="0" err="1"/>
              <a:t>gallu</a:t>
            </a:r>
            <a:r>
              <a:rPr lang="en-US" sz="2300" dirty="0"/>
              <a:t> </a:t>
            </a:r>
            <a:r>
              <a:rPr lang="en-US" sz="2300" dirty="0" err="1"/>
              <a:t>dod</a:t>
            </a:r>
            <a:r>
              <a:rPr lang="en-US" sz="2300" dirty="0"/>
              <a:t> </a:t>
            </a:r>
            <a:r>
              <a:rPr lang="en-US" sz="2300" dirty="0" err="1"/>
              <a:t>i'r</a:t>
            </a:r>
            <a:r>
              <a:rPr lang="en-US" sz="2300" dirty="0"/>
              <a:t> </a:t>
            </a:r>
            <a:r>
              <a:rPr lang="en-US" sz="2300" dirty="0" err="1"/>
              <a:t>ysgol</a:t>
            </a:r>
            <a:r>
              <a:rPr lang="en-US" sz="2300" dirty="0"/>
              <a:t> </a:t>
            </a:r>
            <a:r>
              <a:rPr lang="en-US" sz="2300" dirty="0" err="1"/>
              <a:t>i'w</a:t>
            </a:r>
            <a:r>
              <a:rPr lang="en-US" sz="2300" dirty="0"/>
              <a:t> </a:t>
            </a:r>
            <a:r>
              <a:rPr lang="en-US" sz="2300" dirty="0" err="1"/>
              <a:t>rhoi</a:t>
            </a:r>
            <a:r>
              <a:rPr lang="en-US" sz="2300" dirty="0"/>
              <a:t> </a:t>
            </a:r>
            <a:r>
              <a:rPr lang="en-US" sz="2300" dirty="0" err="1"/>
              <a:t>i'ch</a:t>
            </a:r>
            <a:r>
              <a:rPr lang="en-US" sz="2300" dirty="0"/>
              <a:t> </a:t>
            </a:r>
            <a:r>
              <a:rPr lang="en-US" sz="2300" dirty="0" err="1"/>
              <a:t>plentyn</a:t>
            </a:r>
            <a:r>
              <a:rPr lang="en-US" sz="2300" dirty="0"/>
              <a:t> </a:t>
            </a:r>
            <a:r>
              <a:rPr lang="en-US" sz="2300" dirty="0" err="1"/>
              <a:t>bydd</a:t>
            </a:r>
            <a:r>
              <a:rPr lang="en-US" sz="2300" dirty="0"/>
              <a:t> </a:t>
            </a:r>
            <a:r>
              <a:rPr lang="en-US" sz="2300" dirty="0" err="1"/>
              <a:t>angen</a:t>
            </a:r>
            <a:r>
              <a:rPr lang="en-US" sz="2300" dirty="0"/>
              <a:t> </a:t>
            </a:r>
            <a:r>
              <a:rPr lang="en-US" sz="2300" dirty="0" err="1"/>
              <a:t>llenwi</a:t>
            </a:r>
            <a:r>
              <a:rPr lang="en-US" sz="2300" dirty="0"/>
              <a:t> </a:t>
            </a:r>
            <a:r>
              <a:rPr lang="en-US" sz="2300" dirty="0" err="1"/>
              <a:t>ffurflen</a:t>
            </a:r>
            <a:r>
              <a:rPr lang="en-US" sz="2300" dirty="0"/>
              <a:t> </a:t>
            </a:r>
            <a:r>
              <a:rPr lang="en-US" sz="2300" dirty="0" err="1"/>
              <a:t>o'r</a:t>
            </a:r>
            <a:r>
              <a:rPr lang="en-US" sz="2300" dirty="0"/>
              <a:t> </a:t>
            </a:r>
            <a:r>
              <a:rPr lang="en-US" sz="2300" dirty="0" err="1"/>
              <a:t>swyddfa</a:t>
            </a:r>
            <a:r>
              <a:rPr lang="en-US" sz="2300" dirty="0"/>
              <a:t>. </a:t>
            </a:r>
            <a:r>
              <a:rPr lang="en-US" sz="2300" dirty="0" err="1"/>
              <a:t>Cedwir</a:t>
            </a:r>
            <a:r>
              <a:rPr lang="en-US" sz="2300" dirty="0"/>
              <a:t> y </a:t>
            </a:r>
            <a:r>
              <a:rPr lang="en-US" sz="2300" dirty="0" err="1"/>
              <a:t>feddyginiaeth</a:t>
            </a:r>
            <a:r>
              <a:rPr lang="en-US" sz="2300" dirty="0"/>
              <a:t> </a:t>
            </a:r>
            <a:r>
              <a:rPr lang="en-US" sz="2300" dirty="0" err="1"/>
              <a:t>yn</a:t>
            </a:r>
            <a:r>
              <a:rPr lang="en-US" sz="2300" dirty="0"/>
              <a:t> y </a:t>
            </a:r>
            <a:r>
              <a:rPr lang="en-US" sz="2300" dirty="0" err="1"/>
              <a:t>swyddfa</a:t>
            </a:r>
            <a:r>
              <a:rPr lang="en-US" sz="2300" dirty="0"/>
              <a:t> </a:t>
            </a:r>
            <a:r>
              <a:rPr lang="en-US" sz="2300" dirty="0" err="1"/>
              <a:t>gyda'r</a:t>
            </a:r>
            <a:r>
              <a:rPr lang="en-US" sz="2300" dirty="0"/>
              <a:t> </a:t>
            </a:r>
            <a:r>
              <a:rPr lang="en-US" sz="2300" dirty="0" err="1"/>
              <a:t>ffurflen</a:t>
            </a:r>
            <a:r>
              <a:rPr lang="en-US" sz="2300" dirty="0"/>
              <a:t>. Mae </a:t>
            </a:r>
            <a:r>
              <a:rPr lang="en-US" sz="2300" dirty="0" err="1"/>
              <a:t>copi</a:t>
            </a:r>
            <a:r>
              <a:rPr lang="en-US" sz="2300" dirty="0"/>
              <a:t> </a:t>
            </a:r>
            <a:r>
              <a:rPr lang="en-US" sz="2300" dirty="0" err="1"/>
              <a:t>o'r</a:t>
            </a:r>
            <a:r>
              <a:rPr lang="en-US" sz="2300" dirty="0"/>
              <a:t> </a:t>
            </a:r>
            <a:r>
              <a:rPr lang="en-US" sz="2300" dirty="0" err="1"/>
              <a:t>ffurflen</a:t>
            </a:r>
            <a:r>
              <a:rPr lang="en-US" sz="2300" dirty="0"/>
              <a:t> </a:t>
            </a:r>
            <a:r>
              <a:rPr lang="en-US" sz="2300" dirty="0" err="1"/>
              <a:t>ar</a:t>
            </a:r>
            <a:r>
              <a:rPr lang="en-US" sz="2300" dirty="0"/>
              <a:t> </a:t>
            </a:r>
            <a:r>
              <a:rPr lang="en-US" sz="2300" dirty="0" err="1"/>
              <a:t>wefan</a:t>
            </a:r>
            <a:r>
              <a:rPr lang="en-US" sz="2300" dirty="0"/>
              <a:t> </a:t>
            </a:r>
            <a:r>
              <a:rPr lang="en-US" sz="2300" dirty="0" err="1"/>
              <a:t>yr</a:t>
            </a:r>
            <a:r>
              <a:rPr lang="en-US" sz="2300" dirty="0"/>
              <a:t> </a:t>
            </a:r>
            <a:r>
              <a:rPr lang="en-US" sz="2300" dirty="0" err="1"/>
              <a:t>ysgol</a:t>
            </a:r>
            <a:r>
              <a:rPr lang="en-US" sz="2300" dirty="0"/>
              <a:t> </a:t>
            </a:r>
            <a:r>
              <a:rPr lang="en-US" sz="2300" dirty="0" err="1"/>
              <a:t>hefyd</a:t>
            </a:r>
            <a:r>
              <a:rPr lang="en-US" sz="2300" dirty="0"/>
              <a:t>.</a:t>
            </a:r>
            <a:endParaRPr lang="en-US" sz="2300" dirty="0">
              <a:cs typeface="Calibri"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300" i="1" dirty="0">
              <a:cs typeface="Calibri"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300" i="1" dirty="0">
              <a:cs typeface="Calibri"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300" b="1" i="1" dirty="0"/>
              <a:t>If your child needs medication during the day and you are unable to come to school to give it to your child you will need to fill in a form from the office. The medication is kept in the office with the form. There is also a copy of the form on the school's website.</a:t>
            </a:r>
            <a:endParaRPr lang="en-US" sz="2300" b="1" i="1">
              <a:cs typeface="Calibri"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300" i="1" dirty="0">
              <a:cs typeface="Calibri"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300" dirty="0">
              <a:cs typeface="Calibri"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300" dirty="0">
              <a:cs typeface="Calibri"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300" dirty="0">
              <a:cs typeface="Calibri"/>
            </a:endParaRPr>
          </a:p>
        </p:txBody>
      </p:sp>
      <p:pic>
        <p:nvPicPr>
          <p:cNvPr id="5" name="Picture 2" descr="A picture containing text&#10;&#10;Description automatically generated">
            <a:extLst>
              <a:ext uri="{FF2B5EF4-FFF2-40B4-BE49-F238E27FC236}">
                <a16:creationId xmlns:a16="http://schemas.microsoft.com/office/drawing/2014/main" id="{0E07B54A-3825-9D81-5F16-5128FE36E6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3383" y="1012752"/>
            <a:ext cx="890587" cy="969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53407169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45D37F4E-DDB4-456B-97E0-9937730A03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sketchy line">
            <a:extLst>
              <a:ext uri="{FF2B5EF4-FFF2-40B4-BE49-F238E27FC236}">
                <a16:creationId xmlns:a16="http://schemas.microsoft.com/office/drawing/2014/main" id="{B2DD41CD-8F47-4F56-AD12-4E2FF76969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9369" y="1681544"/>
            <a:ext cx="8229600" cy="18288"/>
          </a:xfrm>
          <a:custGeom>
            <a:avLst/>
            <a:gdLst>
              <a:gd name="connsiteX0" fmla="*/ 0 w 10972800"/>
              <a:gd name="connsiteY0" fmla="*/ 0 h 18288"/>
              <a:gd name="connsiteX1" fmla="*/ 356616 w 10972800"/>
              <a:gd name="connsiteY1" fmla="*/ 0 h 18288"/>
              <a:gd name="connsiteX2" fmla="*/ 1042416 w 10972800"/>
              <a:gd name="connsiteY2" fmla="*/ 0 h 18288"/>
              <a:gd name="connsiteX3" fmla="*/ 1947672 w 10972800"/>
              <a:gd name="connsiteY3" fmla="*/ 0 h 18288"/>
              <a:gd name="connsiteX4" fmla="*/ 2633472 w 10972800"/>
              <a:gd name="connsiteY4" fmla="*/ 0 h 18288"/>
              <a:gd name="connsiteX5" fmla="*/ 2990088 w 10972800"/>
              <a:gd name="connsiteY5" fmla="*/ 0 h 18288"/>
              <a:gd name="connsiteX6" fmla="*/ 3456432 w 10972800"/>
              <a:gd name="connsiteY6" fmla="*/ 0 h 18288"/>
              <a:gd name="connsiteX7" fmla="*/ 4361688 w 10972800"/>
              <a:gd name="connsiteY7" fmla="*/ 0 h 18288"/>
              <a:gd name="connsiteX8" fmla="*/ 5266944 w 10972800"/>
              <a:gd name="connsiteY8" fmla="*/ 0 h 18288"/>
              <a:gd name="connsiteX9" fmla="*/ 6172200 w 10972800"/>
              <a:gd name="connsiteY9" fmla="*/ 0 h 18288"/>
              <a:gd name="connsiteX10" fmla="*/ 6528816 w 10972800"/>
              <a:gd name="connsiteY10" fmla="*/ 0 h 18288"/>
              <a:gd name="connsiteX11" fmla="*/ 7214616 w 10972800"/>
              <a:gd name="connsiteY11" fmla="*/ 0 h 18288"/>
              <a:gd name="connsiteX12" fmla="*/ 7790688 w 10972800"/>
              <a:gd name="connsiteY12" fmla="*/ 0 h 18288"/>
              <a:gd name="connsiteX13" fmla="*/ 8147304 w 10972800"/>
              <a:gd name="connsiteY13" fmla="*/ 0 h 18288"/>
              <a:gd name="connsiteX14" fmla="*/ 9052560 w 10972800"/>
              <a:gd name="connsiteY14" fmla="*/ 0 h 18288"/>
              <a:gd name="connsiteX15" fmla="*/ 9409176 w 10972800"/>
              <a:gd name="connsiteY15" fmla="*/ 0 h 18288"/>
              <a:gd name="connsiteX16" fmla="*/ 9765792 w 10972800"/>
              <a:gd name="connsiteY16" fmla="*/ 0 h 18288"/>
              <a:gd name="connsiteX17" fmla="*/ 10341864 w 10972800"/>
              <a:gd name="connsiteY17" fmla="*/ 0 h 18288"/>
              <a:gd name="connsiteX18" fmla="*/ 10972800 w 10972800"/>
              <a:gd name="connsiteY18" fmla="*/ 0 h 18288"/>
              <a:gd name="connsiteX19" fmla="*/ 10972800 w 10972800"/>
              <a:gd name="connsiteY19" fmla="*/ 18288 h 18288"/>
              <a:gd name="connsiteX20" fmla="*/ 10177272 w 10972800"/>
              <a:gd name="connsiteY20" fmla="*/ 18288 h 18288"/>
              <a:gd name="connsiteX21" fmla="*/ 9820656 w 10972800"/>
              <a:gd name="connsiteY21" fmla="*/ 18288 h 18288"/>
              <a:gd name="connsiteX22" fmla="*/ 9464040 w 10972800"/>
              <a:gd name="connsiteY22" fmla="*/ 18288 h 18288"/>
              <a:gd name="connsiteX23" fmla="*/ 8778240 w 10972800"/>
              <a:gd name="connsiteY23" fmla="*/ 18288 h 18288"/>
              <a:gd name="connsiteX24" fmla="*/ 8421624 w 10972800"/>
              <a:gd name="connsiteY24" fmla="*/ 18288 h 18288"/>
              <a:gd name="connsiteX25" fmla="*/ 7735824 w 10972800"/>
              <a:gd name="connsiteY25" fmla="*/ 18288 h 18288"/>
              <a:gd name="connsiteX26" fmla="*/ 6940296 w 10972800"/>
              <a:gd name="connsiteY26" fmla="*/ 18288 h 18288"/>
              <a:gd name="connsiteX27" fmla="*/ 6254496 w 10972800"/>
              <a:gd name="connsiteY27" fmla="*/ 18288 h 18288"/>
              <a:gd name="connsiteX28" fmla="*/ 5458968 w 10972800"/>
              <a:gd name="connsiteY28" fmla="*/ 18288 h 18288"/>
              <a:gd name="connsiteX29" fmla="*/ 4663440 w 10972800"/>
              <a:gd name="connsiteY29" fmla="*/ 18288 h 18288"/>
              <a:gd name="connsiteX30" fmla="*/ 4306824 w 10972800"/>
              <a:gd name="connsiteY30" fmla="*/ 18288 h 18288"/>
              <a:gd name="connsiteX31" fmla="*/ 3840480 w 10972800"/>
              <a:gd name="connsiteY31" fmla="*/ 18288 h 18288"/>
              <a:gd name="connsiteX32" fmla="*/ 3264408 w 10972800"/>
              <a:gd name="connsiteY32" fmla="*/ 18288 h 18288"/>
              <a:gd name="connsiteX33" fmla="*/ 2578608 w 10972800"/>
              <a:gd name="connsiteY33" fmla="*/ 18288 h 18288"/>
              <a:gd name="connsiteX34" fmla="*/ 1673352 w 10972800"/>
              <a:gd name="connsiteY34" fmla="*/ 18288 h 18288"/>
              <a:gd name="connsiteX35" fmla="*/ 877824 w 10972800"/>
              <a:gd name="connsiteY35" fmla="*/ 18288 h 18288"/>
              <a:gd name="connsiteX36" fmla="*/ 0 w 10972800"/>
              <a:gd name="connsiteY36" fmla="*/ 18288 h 18288"/>
              <a:gd name="connsiteX37" fmla="*/ 0 w 10972800"/>
              <a:gd name="connsiteY37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10972800" h="18288" fill="none" extrusionOk="0">
                <a:moveTo>
                  <a:pt x="0" y="0"/>
                </a:moveTo>
                <a:cubicBezTo>
                  <a:pt x="165916" y="-1866"/>
                  <a:pt x="188720" y="13756"/>
                  <a:pt x="356616" y="0"/>
                </a:cubicBezTo>
                <a:cubicBezTo>
                  <a:pt x="524512" y="-13756"/>
                  <a:pt x="734781" y="8922"/>
                  <a:pt x="1042416" y="0"/>
                </a:cubicBezTo>
                <a:cubicBezTo>
                  <a:pt x="1350051" y="-8922"/>
                  <a:pt x="1595982" y="-26315"/>
                  <a:pt x="1947672" y="0"/>
                </a:cubicBezTo>
                <a:cubicBezTo>
                  <a:pt x="2299362" y="26315"/>
                  <a:pt x="2292691" y="-19526"/>
                  <a:pt x="2633472" y="0"/>
                </a:cubicBezTo>
                <a:cubicBezTo>
                  <a:pt x="2974253" y="19526"/>
                  <a:pt x="2857309" y="10773"/>
                  <a:pt x="2990088" y="0"/>
                </a:cubicBezTo>
                <a:cubicBezTo>
                  <a:pt x="3122867" y="-10773"/>
                  <a:pt x="3359343" y="7194"/>
                  <a:pt x="3456432" y="0"/>
                </a:cubicBezTo>
                <a:cubicBezTo>
                  <a:pt x="3553521" y="-7194"/>
                  <a:pt x="4136258" y="5108"/>
                  <a:pt x="4361688" y="0"/>
                </a:cubicBezTo>
                <a:cubicBezTo>
                  <a:pt x="4587118" y="-5108"/>
                  <a:pt x="4992424" y="-42958"/>
                  <a:pt x="5266944" y="0"/>
                </a:cubicBezTo>
                <a:cubicBezTo>
                  <a:pt x="5541464" y="42958"/>
                  <a:pt x="5882966" y="-3430"/>
                  <a:pt x="6172200" y="0"/>
                </a:cubicBezTo>
                <a:cubicBezTo>
                  <a:pt x="6461434" y="3430"/>
                  <a:pt x="6432127" y="6688"/>
                  <a:pt x="6528816" y="0"/>
                </a:cubicBezTo>
                <a:cubicBezTo>
                  <a:pt x="6625505" y="-6688"/>
                  <a:pt x="6916805" y="-436"/>
                  <a:pt x="7214616" y="0"/>
                </a:cubicBezTo>
                <a:cubicBezTo>
                  <a:pt x="7512427" y="436"/>
                  <a:pt x="7626159" y="-6909"/>
                  <a:pt x="7790688" y="0"/>
                </a:cubicBezTo>
                <a:cubicBezTo>
                  <a:pt x="7955217" y="6909"/>
                  <a:pt x="8048891" y="15307"/>
                  <a:pt x="8147304" y="0"/>
                </a:cubicBezTo>
                <a:cubicBezTo>
                  <a:pt x="8245717" y="-15307"/>
                  <a:pt x="8645618" y="-11734"/>
                  <a:pt x="9052560" y="0"/>
                </a:cubicBezTo>
                <a:cubicBezTo>
                  <a:pt x="9459502" y="11734"/>
                  <a:pt x="9320584" y="8388"/>
                  <a:pt x="9409176" y="0"/>
                </a:cubicBezTo>
                <a:cubicBezTo>
                  <a:pt x="9497768" y="-8388"/>
                  <a:pt x="9644192" y="8379"/>
                  <a:pt x="9765792" y="0"/>
                </a:cubicBezTo>
                <a:cubicBezTo>
                  <a:pt x="9887392" y="-8379"/>
                  <a:pt x="10105220" y="-12663"/>
                  <a:pt x="10341864" y="0"/>
                </a:cubicBezTo>
                <a:cubicBezTo>
                  <a:pt x="10578508" y="12663"/>
                  <a:pt x="10773103" y="-5786"/>
                  <a:pt x="10972800" y="0"/>
                </a:cubicBezTo>
                <a:cubicBezTo>
                  <a:pt x="10972146" y="8818"/>
                  <a:pt x="10972240" y="13823"/>
                  <a:pt x="10972800" y="18288"/>
                </a:cubicBezTo>
                <a:cubicBezTo>
                  <a:pt x="10588778" y="31598"/>
                  <a:pt x="10543381" y="-12698"/>
                  <a:pt x="10177272" y="18288"/>
                </a:cubicBezTo>
                <a:cubicBezTo>
                  <a:pt x="9811163" y="49274"/>
                  <a:pt x="9996817" y="25662"/>
                  <a:pt x="9820656" y="18288"/>
                </a:cubicBezTo>
                <a:cubicBezTo>
                  <a:pt x="9644495" y="10914"/>
                  <a:pt x="9607007" y="31631"/>
                  <a:pt x="9464040" y="18288"/>
                </a:cubicBezTo>
                <a:cubicBezTo>
                  <a:pt x="9321073" y="4945"/>
                  <a:pt x="9114189" y="28940"/>
                  <a:pt x="8778240" y="18288"/>
                </a:cubicBezTo>
                <a:cubicBezTo>
                  <a:pt x="8442291" y="7636"/>
                  <a:pt x="8594763" y="987"/>
                  <a:pt x="8421624" y="18288"/>
                </a:cubicBezTo>
                <a:cubicBezTo>
                  <a:pt x="8248485" y="35589"/>
                  <a:pt x="7929515" y="37573"/>
                  <a:pt x="7735824" y="18288"/>
                </a:cubicBezTo>
                <a:cubicBezTo>
                  <a:pt x="7542133" y="-997"/>
                  <a:pt x="7252504" y="33858"/>
                  <a:pt x="6940296" y="18288"/>
                </a:cubicBezTo>
                <a:cubicBezTo>
                  <a:pt x="6628088" y="2718"/>
                  <a:pt x="6528503" y="48389"/>
                  <a:pt x="6254496" y="18288"/>
                </a:cubicBezTo>
                <a:cubicBezTo>
                  <a:pt x="5980489" y="-11813"/>
                  <a:pt x="5695784" y="-3740"/>
                  <a:pt x="5458968" y="18288"/>
                </a:cubicBezTo>
                <a:cubicBezTo>
                  <a:pt x="5222152" y="40316"/>
                  <a:pt x="5010751" y="19095"/>
                  <a:pt x="4663440" y="18288"/>
                </a:cubicBezTo>
                <a:cubicBezTo>
                  <a:pt x="4316129" y="17481"/>
                  <a:pt x="4425552" y="1606"/>
                  <a:pt x="4306824" y="18288"/>
                </a:cubicBezTo>
                <a:cubicBezTo>
                  <a:pt x="4188096" y="34970"/>
                  <a:pt x="3941535" y="7481"/>
                  <a:pt x="3840480" y="18288"/>
                </a:cubicBezTo>
                <a:cubicBezTo>
                  <a:pt x="3739425" y="29095"/>
                  <a:pt x="3402388" y="17641"/>
                  <a:pt x="3264408" y="18288"/>
                </a:cubicBezTo>
                <a:cubicBezTo>
                  <a:pt x="3126428" y="18935"/>
                  <a:pt x="2776779" y="9983"/>
                  <a:pt x="2578608" y="18288"/>
                </a:cubicBezTo>
                <a:cubicBezTo>
                  <a:pt x="2380437" y="26593"/>
                  <a:pt x="1909468" y="25818"/>
                  <a:pt x="1673352" y="18288"/>
                </a:cubicBezTo>
                <a:cubicBezTo>
                  <a:pt x="1437236" y="10758"/>
                  <a:pt x="1131180" y="49884"/>
                  <a:pt x="877824" y="18288"/>
                </a:cubicBezTo>
                <a:cubicBezTo>
                  <a:pt x="624468" y="-13308"/>
                  <a:pt x="206753" y="2195"/>
                  <a:pt x="0" y="18288"/>
                </a:cubicBezTo>
                <a:cubicBezTo>
                  <a:pt x="313" y="10654"/>
                  <a:pt x="-263" y="4056"/>
                  <a:pt x="0" y="0"/>
                </a:cubicBezTo>
                <a:close/>
              </a:path>
              <a:path w="10972800" h="18288" stroke="0" extrusionOk="0">
                <a:moveTo>
                  <a:pt x="0" y="0"/>
                </a:moveTo>
                <a:cubicBezTo>
                  <a:pt x="164017" y="-17675"/>
                  <a:pt x="309425" y="9913"/>
                  <a:pt x="466344" y="0"/>
                </a:cubicBezTo>
                <a:cubicBezTo>
                  <a:pt x="623263" y="-9913"/>
                  <a:pt x="659300" y="-14524"/>
                  <a:pt x="822960" y="0"/>
                </a:cubicBezTo>
                <a:cubicBezTo>
                  <a:pt x="986620" y="14524"/>
                  <a:pt x="1105222" y="-16481"/>
                  <a:pt x="1289304" y="0"/>
                </a:cubicBezTo>
                <a:cubicBezTo>
                  <a:pt x="1473386" y="16481"/>
                  <a:pt x="1693223" y="26161"/>
                  <a:pt x="1975104" y="0"/>
                </a:cubicBezTo>
                <a:cubicBezTo>
                  <a:pt x="2256985" y="-26161"/>
                  <a:pt x="2435781" y="23061"/>
                  <a:pt x="2770632" y="0"/>
                </a:cubicBezTo>
                <a:cubicBezTo>
                  <a:pt x="3105483" y="-23061"/>
                  <a:pt x="3247479" y="-44011"/>
                  <a:pt x="3675888" y="0"/>
                </a:cubicBezTo>
                <a:cubicBezTo>
                  <a:pt x="4104297" y="44011"/>
                  <a:pt x="4280918" y="4017"/>
                  <a:pt x="4581144" y="0"/>
                </a:cubicBezTo>
                <a:cubicBezTo>
                  <a:pt x="4881370" y="-4017"/>
                  <a:pt x="5021699" y="-11889"/>
                  <a:pt x="5157216" y="0"/>
                </a:cubicBezTo>
                <a:cubicBezTo>
                  <a:pt x="5292733" y="11889"/>
                  <a:pt x="5603398" y="-17698"/>
                  <a:pt x="5952744" y="0"/>
                </a:cubicBezTo>
                <a:cubicBezTo>
                  <a:pt x="6302090" y="17698"/>
                  <a:pt x="6353093" y="-11909"/>
                  <a:pt x="6638544" y="0"/>
                </a:cubicBezTo>
                <a:cubicBezTo>
                  <a:pt x="6923995" y="11909"/>
                  <a:pt x="7053404" y="21630"/>
                  <a:pt x="7214616" y="0"/>
                </a:cubicBezTo>
                <a:cubicBezTo>
                  <a:pt x="7375828" y="-21630"/>
                  <a:pt x="7837963" y="3886"/>
                  <a:pt x="8010144" y="0"/>
                </a:cubicBezTo>
                <a:cubicBezTo>
                  <a:pt x="8182325" y="-3886"/>
                  <a:pt x="8224183" y="16009"/>
                  <a:pt x="8366760" y="0"/>
                </a:cubicBezTo>
                <a:cubicBezTo>
                  <a:pt x="8509337" y="-16009"/>
                  <a:pt x="8687920" y="-5720"/>
                  <a:pt x="8942832" y="0"/>
                </a:cubicBezTo>
                <a:cubicBezTo>
                  <a:pt x="9197744" y="5720"/>
                  <a:pt x="9368437" y="20479"/>
                  <a:pt x="9628632" y="0"/>
                </a:cubicBezTo>
                <a:cubicBezTo>
                  <a:pt x="9888827" y="-20479"/>
                  <a:pt x="10560858" y="-20746"/>
                  <a:pt x="10972800" y="0"/>
                </a:cubicBezTo>
                <a:cubicBezTo>
                  <a:pt x="10972186" y="5722"/>
                  <a:pt x="10972980" y="12495"/>
                  <a:pt x="10972800" y="18288"/>
                </a:cubicBezTo>
                <a:cubicBezTo>
                  <a:pt x="10786146" y="12536"/>
                  <a:pt x="10623717" y="14033"/>
                  <a:pt x="10506456" y="18288"/>
                </a:cubicBezTo>
                <a:cubicBezTo>
                  <a:pt x="10389195" y="22543"/>
                  <a:pt x="10296178" y="20107"/>
                  <a:pt x="10149840" y="18288"/>
                </a:cubicBezTo>
                <a:cubicBezTo>
                  <a:pt x="10003502" y="16469"/>
                  <a:pt x="9767530" y="28891"/>
                  <a:pt x="9464040" y="18288"/>
                </a:cubicBezTo>
                <a:cubicBezTo>
                  <a:pt x="9160550" y="7685"/>
                  <a:pt x="9229050" y="2659"/>
                  <a:pt x="8997696" y="18288"/>
                </a:cubicBezTo>
                <a:cubicBezTo>
                  <a:pt x="8766342" y="33917"/>
                  <a:pt x="8340136" y="34864"/>
                  <a:pt x="8092440" y="18288"/>
                </a:cubicBezTo>
                <a:cubicBezTo>
                  <a:pt x="7844744" y="1712"/>
                  <a:pt x="7863720" y="27405"/>
                  <a:pt x="7735824" y="18288"/>
                </a:cubicBezTo>
                <a:cubicBezTo>
                  <a:pt x="7607928" y="9171"/>
                  <a:pt x="7323619" y="461"/>
                  <a:pt x="7050024" y="18288"/>
                </a:cubicBezTo>
                <a:cubicBezTo>
                  <a:pt x="6776429" y="36115"/>
                  <a:pt x="6787899" y="28206"/>
                  <a:pt x="6693408" y="18288"/>
                </a:cubicBezTo>
                <a:cubicBezTo>
                  <a:pt x="6598917" y="8370"/>
                  <a:pt x="6395231" y="19114"/>
                  <a:pt x="6227064" y="18288"/>
                </a:cubicBezTo>
                <a:cubicBezTo>
                  <a:pt x="6058897" y="17462"/>
                  <a:pt x="5618582" y="1091"/>
                  <a:pt x="5431536" y="18288"/>
                </a:cubicBezTo>
                <a:cubicBezTo>
                  <a:pt x="5244490" y="35485"/>
                  <a:pt x="4729797" y="-9650"/>
                  <a:pt x="4526280" y="18288"/>
                </a:cubicBezTo>
                <a:cubicBezTo>
                  <a:pt x="4322763" y="46226"/>
                  <a:pt x="4216797" y="756"/>
                  <a:pt x="4059936" y="18288"/>
                </a:cubicBezTo>
                <a:cubicBezTo>
                  <a:pt x="3903075" y="35820"/>
                  <a:pt x="3537912" y="42098"/>
                  <a:pt x="3374136" y="18288"/>
                </a:cubicBezTo>
                <a:cubicBezTo>
                  <a:pt x="3210360" y="-5522"/>
                  <a:pt x="3126842" y="39135"/>
                  <a:pt x="2907792" y="18288"/>
                </a:cubicBezTo>
                <a:cubicBezTo>
                  <a:pt x="2688742" y="-2559"/>
                  <a:pt x="2490436" y="34100"/>
                  <a:pt x="2112264" y="18288"/>
                </a:cubicBezTo>
                <a:cubicBezTo>
                  <a:pt x="1734092" y="2476"/>
                  <a:pt x="1744622" y="-7274"/>
                  <a:pt x="1536192" y="18288"/>
                </a:cubicBezTo>
                <a:cubicBezTo>
                  <a:pt x="1327762" y="43850"/>
                  <a:pt x="1189025" y="6435"/>
                  <a:pt x="1069848" y="18288"/>
                </a:cubicBezTo>
                <a:cubicBezTo>
                  <a:pt x="950671" y="30141"/>
                  <a:pt x="858345" y="33684"/>
                  <a:pt x="713232" y="18288"/>
                </a:cubicBezTo>
                <a:cubicBezTo>
                  <a:pt x="568119" y="2892"/>
                  <a:pt x="250292" y="5410"/>
                  <a:pt x="0" y="18288"/>
                </a:cubicBezTo>
                <a:cubicBezTo>
                  <a:pt x="465" y="13062"/>
                  <a:pt x="-894" y="9029"/>
                  <a:pt x="0" y="0"/>
                </a:cubicBezTo>
                <a:close/>
              </a:path>
            </a:pathLst>
          </a:custGeom>
          <a:solidFill>
            <a:schemeClr val="accent2">
              <a:alpha val="75000"/>
            </a:schemeClr>
          </a:solidFill>
          <a:ln w="44450" cap="rnd">
            <a:solidFill>
              <a:schemeClr val="accent2">
                <a:alpha val="75000"/>
              </a:schemeClr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custGeom>
                    <a:avLst/>
                    <a:gdLst>
                      <a:gd name="connsiteX0" fmla="*/ 0 w 8229600"/>
                      <a:gd name="connsiteY0" fmla="*/ 0 h 18288"/>
                      <a:gd name="connsiteX1" fmla="*/ 521208 w 8229600"/>
                      <a:gd name="connsiteY1" fmla="*/ 0 h 18288"/>
                      <a:gd name="connsiteX2" fmla="*/ 1371600 w 8229600"/>
                      <a:gd name="connsiteY2" fmla="*/ 0 h 18288"/>
                      <a:gd name="connsiteX3" fmla="*/ 2221992 w 8229600"/>
                      <a:gd name="connsiteY3" fmla="*/ 0 h 18288"/>
                      <a:gd name="connsiteX4" fmla="*/ 3072384 w 8229600"/>
                      <a:gd name="connsiteY4" fmla="*/ 0 h 18288"/>
                      <a:gd name="connsiteX5" fmla="*/ 3511296 w 8229600"/>
                      <a:gd name="connsiteY5" fmla="*/ 0 h 18288"/>
                      <a:gd name="connsiteX6" fmla="*/ 4114800 w 8229600"/>
                      <a:gd name="connsiteY6" fmla="*/ 0 h 18288"/>
                      <a:gd name="connsiteX7" fmla="*/ 4553712 w 8229600"/>
                      <a:gd name="connsiteY7" fmla="*/ 0 h 18288"/>
                      <a:gd name="connsiteX8" fmla="*/ 5239512 w 8229600"/>
                      <a:gd name="connsiteY8" fmla="*/ 0 h 18288"/>
                      <a:gd name="connsiteX9" fmla="*/ 5843016 w 8229600"/>
                      <a:gd name="connsiteY9" fmla="*/ 0 h 18288"/>
                      <a:gd name="connsiteX10" fmla="*/ 6611112 w 8229600"/>
                      <a:gd name="connsiteY10" fmla="*/ 0 h 18288"/>
                      <a:gd name="connsiteX11" fmla="*/ 7461504 w 8229600"/>
                      <a:gd name="connsiteY11" fmla="*/ 0 h 18288"/>
                      <a:gd name="connsiteX12" fmla="*/ 8229600 w 8229600"/>
                      <a:gd name="connsiteY12" fmla="*/ 0 h 18288"/>
                      <a:gd name="connsiteX13" fmla="*/ 8229600 w 8229600"/>
                      <a:gd name="connsiteY13" fmla="*/ 18288 h 18288"/>
                      <a:gd name="connsiteX14" fmla="*/ 7461504 w 8229600"/>
                      <a:gd name="connsiteY14" fmla="*/ 18288 h 18288"/>
                      <a:gd name="connsiteX15" fmla="*/ 6940296 w 8229600"/>
                      <a:gd name="connsiteY15" fmla="*/ 18288 h 18288"/>
                      <a:gd name="connsiteX16" fmla="*/ 6419088 w 8229600"/>
                      <a:gd name="connsiteY16" fmla="*/ 18288 h 18288"/>
                      <a:gd name="connsiteX17" fmla="*/ 5650992 w 8229600"/>
                      <a:gd name="connsiteY17" fmla="*/ 18288 h 18288"/>
                      <a:gd name="connsiteX18" fmla="*/ 5129784 w 8229600"/>
                      <a:gd name="connsiteY18" fmla="*/ 18288 h 18288"/>
                      <a:gd name="connsiteX19" fmla="*/ 4690872 w 8229600"/>
                      <a:gd name="connsiteY19" fmla="*/ 18288 h 18288"/>
                      <a:gd name="connsiteX20" fmla="*/ 4087368 w 8229600"/>
                      <a:gd name="connsiteY20" fmla="*/ 18288 h 18288"/>
                      <a:gd name="connsiteX21" fmla="*/ 3401568 w 8229600"/>
                      <a:gd name="connsiteY21" fmla="*/ 18288 h 18288"/>
                      <a:gd name="connsiteX22" fmla="*/ 2798064 w 8229600"/>
                      <a:gd name="connsiteY22" fmla="*/ 18288 h 18288"/>
                      <a:gd name="connsiteX23" fmla="*/ 2276856 w 8229600"/>
                      <a:gd name="connsiteY23" fmla="*/ 18288 h 18288"/>
                      <a:gd name="connsiteX24" fmla="*/ 1426464 w 8229600"/>
                      <a:gd name="connsiteY24" fmla="*/ 18288 h 18288"/>
                      <a:gd name="connsiteX25" fmla="*/ 740664 w 8229600"/>
                      <a:gd name="connsiteY25" fmla="*/ 18288 h 18288"/>
                      <a:gd name="connsiteX26" fmla="*/ 0 w 8229600"/>
                      <a:gd name="connsiteY26" fmla="*/ 18288 h 18288"/>
                      <a:gd name="connsiteX27" fmla="*/ 0 w 8229600"/>
                      <a:gd name="connsiteY27" fmla="*/ 0 h 1828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  <a:cxn ang="0">
                        <a:pos x="connsiteX22" y="connsiteY22"/>
                      </a:cxn>
                      <a:cxn ang="0">
                        <a:pos x="connsiteX23" y="connsiteY23"/>
                      </a:cxn>
                      <a:cxn ang="0">
                        <a:pos x="connsiteX24" y="connsiteY24"/>
                      </a:cxn>
                      <a:cxn ang="0">
                        <a:pos x="connsiteX25" y="connsiteY25"/>
                      </a:cxn>
                      <a:cxn ang="0">
                        <a:pos x="connsiteX26" y="connsiteY26"/>
                      </a:cxn>
                      <a:cxn ang="0">
                        <a:pos x="connsiteX27" y="connsiteY27"/>
                      </a:cxn>
                    </a:cxnLst>
                    <a:rect l="l" t="t" r="r" b="b"/>
                    <a:pathLst>
                      <a:path w="8229600" h="18288" fill="none" extrusionOk="0">
                        <a:moveTo>
                          <a:pt x="0" y="0"/>
                        </a:moveTo>
                        <a:cubicBezTo>
                          <a:pt x="227594" y="-4267"/>
                          <a:pt x="329693" y="13251"/>
                          <a:pt x="521208" y="0"/>
                        </a:cubicBezTo>
                        <a:cubicBezTo>
                          <a:pt x="712723" y="-13251"/>
                          <a:pt x="1137373" y="-13618"/>
                          <a:pt x="1371600" y="0"/>
                        </a:cubicBezTo>
                        <a:cubicBezTo>
                          <a:pt x="1605827" y="13618"/>
                          <a:pt x="1975382" y="-27374"/>
                          <a:pt x="2221992" y="0"/>
                        </a:cubicBezTo>
                        <a:cubicBezTo>
                          <a:pt x="2468602" y="27374"/>
                          <a:pt x="2863316" y="-20517"/>
                          <a:pt x="3072384" y="0"/>
                        </a:cubicBezTo>
                        <a:cubicBezTo>
                          <a:pt x="3281452" y="20517"/>
                          <a:pt x="3331438" y="10793"/>
                          <a:pt x="3511296" y="0"/>
                        </a:cubicBezTo>
                        <a:cubicBezTo>
                          <a:pt x="3691154" y="-10793"/>
                          <a:pt x="3906405" y="-29737"/>
                          <a:pt x="4114800" y="0"/>
                        </a:cubicBezTo>
                        <a:cubicBezTo>
                          <a:pt x="4323195" y="29737"/>
                          <a:pt x="4428852" y="-2234"/>
                          <a:pt x="4553712" y="0"/>
                        </a:cubicBezTo>
                        <a:cubicBezTo>
                          <a:pt x="4678572" y="2234"/>
                          <a:pt x="5065629" y="29368"/>
                          <a:pt x="5239512" y="0"/>
                        </a:cubicBezTo>
                        <a:cubicBezTo>
                          <a:pt x="5413395" y="-29368"/>
                          <a:pt x="5703888" y="11839"/>
                          <a:pt x="5843016" y="0"/>
                        </a:cubicBezTo>
                        <a:cubicBezTo>
                          <a:pt x="5982144" y="-11839"/>
                          <a:pt x="6260765" y="24719"/>
                          <a:pt x="6611112" y="0"/>
                        </a:cubicBezTo>
                        <a:cubicBezTo>
                          <a:pt x="6961459" y="-24719"/>
                          <a:pt x="7228293" y="32959"/>
                          <a:pt x="7461504" y="0"/>
                        </a:cubicBezTo>
                        <a:cubicBezTo>
                          <a:pt x="7694715" y="-32959"/>
                          <a:pt x="7990029" y="-3422"/>
                          <a:pt x="8229600" y="0"/>
                        </a:cubicBezTo>
                        <a:cubicBezTo>
                          <a:pt x="8228940" y="5812"/>
                          <a:pt x="8229447" y="9773"/>
                          <a:pt x="8229600" y="18288"/>
                        </a:cubicBezTo>
                        <a:cubicBezTo>
                          <a:pt x="7940706" y="-9293"/>
                          <a:pt x="7792584" y="-16009"/>
                          <a:pt x="7461504" y="18288"/>
                        </a:cubicBezTo>
                        <a:cubicBezTo>
                          <a:pt x="7130424" y="52585"/>
                          <a:pt x="7080072" y="43845"/>
                          <a:pt x="6940296" y="18288"/>
                        </a:cubicBezTo>
                        <a:cubicBezTo>
                          <a:pt x="6800520" y="-7269"/>
                          <a:pt x="6672872" y="26671"/>
                          <a:pt x="6419088" y="18288"/>
                        </a:cubicBezTo>
                        <a:cubicBezTo>
                          <a:pt x="6165304" y="9905"/>
                          <a:pt x="5869721" y="4987"/>
                          <a:pt x="5650992" y="18288"/>
                        </a:cubicBezTo>
                        <a:cubicBezTo>
                          <a:pt x="5432263" y="31589"/>
                          <a:pt x="5308310" y="3023"/>
                          <a:pt x="5129784" y="18288"/>
                        </a:cubicBezTo>
                        <a:cubicBezTo>
                          <a:pt x="4951258" y="33553"/>
                          <a:pt x="4799696" y="15357"/>
                          <a:pt x="4690872" y="18288"/>
                        </a:cubicBezTo>
                        <a:cubicBezTo>
                          <a:pt x="4582048" y="21219"/>
                          <a:pt x="4311124" y="-7836"/>
                          <a:pt x="4087368" y="18288"/>
                        </a:cubicBezTo>
                        <a:cubicBezTo>
                          <a:pt x="3863612" y="44412"/>
                          <a:pt x="3730288" y="13374"/>
                          <a:pt x="3401568" y="18288"/>
                        </a:cubicBezTo>
                        <a:cubicBezTo>
                          <a:pt x="3072848" y="23202"/>
                          <a:pt x="3020684" y="32425"/>
                          <a:pt x="2798064" y="18288"/>
                        </a:cubicBezTo>
                        <a:cubicBezTo>
                          <a:pt x="2575444" y="4151"/>
                          <a:pt x="2440915" y="-7352"/>
                          <a:pt x="2276856" y="18288"/>
                        </a:cubicBezTo>
                        <a:cubicBezTo>
                          <a:pt x="2112797" y="43928"/>
                          <a:pt x="1726502" y="-9560"/>
                          <a:pt x="1426464" y="18288"/>
                        </a:cubicBezTo>
                        <a:cubicBezTo>
                          <a:pt x="1126426" y="46136"/>
                          <a:pt x="992925" y="21016"/>
                          <a:pt x="740664" y="18288"/>
                        </a:cubicBezTo>
                        <a:cubicBezTo>
                          <a:pt x="488403" y="15560"/>
                          <a:pt x="195650" y="-16061"/>
                          <a:pt x="0" y="18288"/>
                        </a:cubicBezTo>
                        <a:cubicBezTo>
                          <a:pt x="348" y="9455"/>
                          <a:pt x="654" y="3983"/>
                          <a:pt x="0" y="0"/>
                        </a:cubicBezTo>
                        <a:close/>
                      </a:path>
                      <a:path w="8229600" h="18288" stroke="0" extrusionOk="0">
                        <a:moveTo>
                          <a:pt x="0" y="0"/>
                        </a:moveTo>
                        <a:cubicBezTo>
                          <a:pt x="259263" y="-9445"/>
                          <a:pt x="404731" y="4427"/>
                          <a:pt x="521208" y="0"/>
                        </a:cubicBezTo>
                        <a:cubicBezTo>
                          <a:pt x="637685" y="-4427"/>
                          <a:pt x="839187" y="564"/>
                          <a:pt x="960120" y="0"/>
                        </a:cubicBezTo>
                        <a:cubicBezTo>
                          <a:pt x="1081053" y="-564"/>
                          <a:pt x="1313469" y="-16481"/>
                          <a:pt x="1481328" y="0"/>
                        </a:cubicBezTo>
                        <a:cubicBezTo>
                          <a:pt x="1649187" y="16481"/>
                          <a:pt x="1885247" y="26161"/>
                          <a:pt x="2167128" y="0"/>
                        </a:cubicBezTo>
                        <a:cubicBezTo>
                          <a:pt x="2449009" y="-26161"/>
                          <a:pt x="2761875" y="-22202"/>
                          <a:pt x="2935224" y="0"/>
                        </a:cubicBezTo>
                        <a:cubicBezTo>
                          <a:pt x="3108573" y="22202"/>
                          <a:pt x="3540687" y="-2863"/>
                          <a:pt x="3785616" y="0"/>
                        </a:cubicBezTo>
                        <a:cubicBezTo>
                          <a:pt x="4030545" y="2863"/>
                          <a:pt x="4280774" y="-12442"/>
                          <a:pt x="4636008" y="0"/>
                        </a:cubicBezTo>
                        <a:cubicBezTo>
                          <a:pt x="4991242" y="12442"/>
                          <a:pt x="5025483" y="16914"/>
                          <a:pt x="5239512" y="0"/>
                        </a:cubicBezTo>
                        <a:cubicBezTo>
                          <a:pt x="5453541" y="-16914"/>
                          <a:pt x="5754008" y="16592"/>
                          <a:pt x="6007608" y="0"/>
                        </a:cubicBezTo>
                        <a:cubicBezTo>
                          <a:pt x="6261208" y="-16592"/>
                          <a:pt x="6407957" y="-11909"/>
                          <a:pt x="6693408" y="0"/>
                        </a:cubicBezTo>
                        <a:cubicBezTo>
                          <a:pt x="6978859" y="11909"/>
                          <a:pt x="7015437" y="-20890"/>
                          <a:pt x="7296912" y="0"/>
                        </a:cubicBezTo>
                        <a:cubicBezTo>
                          <a:pt x="7578387" y="20890"/>
                          <a:pt x="7859622" y="46406"/>
                          <a:pt x="8229600" y="0"/>
                        </a:cubicBezTo>
                        <a:cubicBezTo>
                          <a:pt x="8230508" y="6337"/>
                          <a:pt x="8228722" y="11778"/>
                          <a:pt x="8229600" y="18288"/>
                        </a:cubicBezTo>
                        <a:cubicBezTo>
                          <a:pt x="8075287" y="35054"/>
                          <a:pt x="7821366" y="21850"/>
                          <a:pt x="7626096" y="18288"/>
                        </a:cubicBezTo>
                        <a:cubicBezTo>
                          <a:pt x="7430826" y="14726"/>
                          <a:pt x="7320004" y="-9669"/>
                          <a:pt x="7022592" y="18288"/>
                        </a:cubicBezTo>
                        <a:cubicBezTo>
                          <a:pt x="6725180" y="46245"/>
                          <a:pt x="6348804" y="-14025"/>
                          <a:pt x="6172200" y="18288"/>
                        </a:cubicBezTo>
                        <a:cubicBezTo>
                          <a:pt x="5995596" y="50601"/>
                          <a:pt x="5788102" y="22890"/>
                          <a:pt x="5650992" y="18288"/>
                        </a:cubicBezTo>
                        <a:cubicBezTo>
                          <a:pt x="5513882" y="13686"/>
                          <a:pt x="5198399" y="29121"/>
                          <a:pt x="4882896" y="18288"/>
                        </a:cubicBezTo>
                        <a:cubicBezTo>
                          <a:pt x="4567393" y="7455"/>
                          <a:pt x="4557008" y="26965"/>
                          <a:pt x="4443984" y="18288"/>
                        </a:cubicBezTo>
                        <a:cubicBezTo>
                          <a:pt x="4330960" y="9611"/>
                          <a:pt x="4061674" y="28891"/>
                          <a:pt x="3758184" y="18288"/>
                        </a:cubicBezTo>
                        <a:cubicBezTo>
                          <a:pt x="3454694" y="7685"/>
                          <a:pt x="3380392" y="19119"/>
                          <a:pt x="3236976" y="18288"/>
                        </a:cubicBezTo>
                        <a:cubicBezTo>
                          <a:pt x="3093560" y="17457"/>
                          <a:pt x="2632116" y="37607"/>
                          <a:pt x="2386584" y="18288"/>
                        </a:cubicBezTo>
                        <a:cubicBezTo>
                          <a:pt x="2141052" y="-1031"/>
                          <a:pt x="2110884" y="28777"/>
                          <a:pt x="1947672" y="18288"/>
                        </a:cubicBezTo>
                        <a:cubicBezTo>
                          <a:pt x="1784460" y="7799"/>
                          <a:pt x="1535467" y="461"/>
                          <a:pt x="1261872" y="18288"/>
                        </a:cubicBezTo>
                        <a:cubicBezTo>
                          <a:pt x="988277" y="36115"/>
                          <a:pt x="1021096" y="10375"/>
                          <a:pt x="822960" y="18288"/>
                        </a:cubicBezTo>
                        <a:cubicBezTo>
                          <a:pt x="624824" y="26201"/>
                          <a:pt x="298309" y="1283"/>
                          <a:pt x="0" y="18288"/>
                        </a:cubicBezTo>
                        <a:cubicBezTo>
                          <a:pt x="-633" y="12278"/>
                          <a:pt x="-757" y="5867"/>
                          <a:pt x="0" y="0"/>
                        </a:cubicBezTo>
                        <a:close/>
                      </a:path>
                    </a:pathLst>
                  </a:cu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496488B-FCA5-6C05-772B-3BA341C2FE4D}"/>
              </a:ext>
            </a:extLst>
          </p:cNvPr>
          <p:cNvSpPr txBox="1"/>
          <p:nvPr/>
        </p:nvSpPr>
        <p:spPr>
          <a:xfrm>
            <a:off x="429369" y="2071316"/>
            <a:ext cx="5035164" cy="4119172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="t" anchorCtr="0" forceAA="0" compatLnSpc="1">
            <a:prstTxWarp prst="textNoShape">
              <a:avLst/>
            </a:prstTxWarp>
            <a:normAutofit/>
          </a:bodyPr>
          <a:lstStyle/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/>
              <a:t>Trydar</a:t>
            </a:r>
            <a:r>
              <a:rPr lang="en-US" dirty="0"/>
              <a:t> / Twitter </a:t>
            </a:r>
            <a:r>
              <a:rPr lang="en-US"/>
              <a:t>Os</a:t>
            </a:r>
            <a:r>
              <a:rPr lang="en-US" dirty="0"/>
              <a:t> </a:t>
            </a:r>
            <a:r>
              <a:rPr lang="en-US"/>
              <a:t>nad</a:t>
            </a:r>
            <a:r>
              <a:rPr lang="en-US" dirty="0"/>
              <a:t> </a:t>
            </a:r>
            <a:r>
              <a:rPr lang="en-US"/>
              <a:t>ydych</a:t>
            </a:r>
            <a:r>
              <a:rPr lang="en-US" dirty="0"/>
              <a:t> </a:t>
            </a:r>
            <a:r>
              <a:rPr lang="en-US"/>
              <a:t>yn</a:t>
            </a:r>
            <a:r>
              <a:rPr lang="en-US" dirty="0"/>
              <a:t> </a:t>
            </a:r>
            <a:r>
              <a:rPr lang="en-US"/>
              <a:t>dilyn</a:t>
            </a:r>
            <a:r>
              <a:rPr lang="en-US" dirty="0"/>
              <a:t> </a:t>
            </a:r>
            <a:r>
              <a:rPr lang="en-US"/>
              <a:t>cyfrif</a:t>
            </a:r>
            <a:r>
              <a:rPr lang="en-US" dirty="0"/>
              <a:t> </a:t>
            </a:r>
            <a:r>
              <a:rPr lang="en-US"/>
              <a:t>Trydar</a:t>
            </a:r>
            <a:r>
              <a:rPr lang="en-US" dirty="0"/>
              <a:t> </a:t>
            </a:r>
            <a:r>
              <a:rPr lang="en-US"/>
              <a:t>dosbarth</a:t>
            </a:r>
            <a:r>
              <a:rPr lang="en-US" dirty="0"/>
              <a:t> </a:t>
            </a:r>
            <a:r>
              <a:rPr lang="en-US"/>
              <a:t>eich</a:t>
            </a:r>
            <a:r>
              <a:rPr lang="en-US" dirty="0"/>
              <a:t> </a:t>
            </a:r>
            <a:r>
              <a:rPr lang="en-US"/>
              <a:t>plentyn</a:t>
            </a:r>
            <a:r>
              <a:rPr lang="en-US" dirty="0"/>
              <a:t> ac </a:t>
            </a:r>
            <a:r>
              <a:rPr lang="en-US"/>
              <a:t>yn</a:t>
            </a:r>
            <a:r>
              <a:rPr lang="en-US" dirty="0"/>
              <a:t> </a:t>
            </a:r>
            <a:r>
              <a:rPr lang="en-US"/>
              <a:t>dymuno</a:t>
            </a:r>
            <a:r>
              <a:rPr lang="en-US" dirty="0"/>
              <a:t> </a:t>
            </a:r>
            <a:r>
              <a:rPr lang="en-US"/>
              <a:t>gwneud</a:t>
            </a:r>
            <a:r>
              <a:rPr lang="en-US" dirty="0"/>
              <a:t> </a:t>
            </a:r>
            <a:r>
              <a:rPr lang="en-US"/>
              <a:t>rhaid</a:t>
            </a:r>
            <a:r>
              <a:rPr lang="en-US" dirty="0"/>
              <a:t> </a:t>
            </a:r>
            <a:r>
              <a:rPr lang="en-US"/>
              <a:t>ysgrifennu</a:t>
            </a:r>
            <a:r>
              <a:rPr lang="en-US" dirty="0"/>
              <a:t> </a:t>
            </a:r>
            <a:r>
              <a:rPr lang="en-US"/>
              <a:t>eich</a:t>
            </a:r>
            <a:r>
              <a:rPr lang="en-US" dirty="0"/>
              <a:t> </a:t>
            </a:r>
            <a:r>
              <a:rPr lang="en-US"/>
              <a:t>dolen</a:t>
            </a:r>
            <a:r>
              <a:rPr lang="en-US" dirty="0"/>
              <a:t> </a:t>
            </a:r>
            <a:r>
              <a:rPr lang="en-US"/>
              <a:t>Trydar</a:t>
            </a:r>
            <a:r>
              <a:rPr lang="en-US" dirty="0"/>
              <a:t> </a:t>
            </a:r>
            <a:r>
              <a:rPr lang="en-US"/>
              <a:t>ar</a:t>
            </a:r>
            <a:r>
              <a:rPr lang="en-US" dirty="0"/>
              <a:t> </a:t>
            </a:r>
            <a:r>
              <a:rPr lang="en-US"/>
              <a:t>ddarn</a:t>
            </a:r>
            <a:r>
              <a:rPr lang="en-US" dirty="0"/>
              <a:t> o </a:t>
            </a:r>
            <a:r>
              <a:rPr lang="en-US"/>
              <a:t>bapur</a:t>
            </a:r>
            <a:r>
              <a:rPr lang="en-US" dirty="0"/>
              <a:t> </a:t>
            </a:r>
            <a:r>
              <a:rPr lang="en-US"/>
              <a:t>yn</a:t>
            </a:r>
            <a:r>
              <a:rPr lang="en-US" dirty="0"/>
              <a:t> </a:t>
            </a:r>
            <a:r>
              <a:rPr lang="en-US"/>
              <a:t>cynnwys</a:t>
            </a:r>
            <a:r>
              <a:rPr lang="en-US" dirty="0"/>
              <a:t> </a:t>
            </a:r>
            <a:r>
              <a:rPr lang="en-US"/>
              <a:t>enw</a:t>
            </a:r>
            <a:r>
              <a:rPr lang="en-US" dirty="0"/>
              <a:t> </a:t>
            </a:r>
            <a:r>
              <a:rPr lang="en-US"/>
              <a:t>eich</a:t>
            </a:r>
            <a:r>
              <a:rPr lang="en-US" dirty="0"/>
              <a:t> </a:t>
            </a:r>
            <a:r>
              <a:rPr lang="en-US"/>
              <a:t>plentyn</a:t>
            </a:r>
            <a:r>
              <a:rPr lang="en-US" dirty="0"/>
              <a:t> </a:t>
            </a:r>
            <a:r>
              <a:rPr lang="en-US"/>
              <a:t>a'i</a:t>
            </a:r>
            <a:r>
              <a:rPr lang="en-US" dirty="0"/>
              <a:t> </a:t>
            </a:r>
            <a:r>
              <a:rPr lang="en-US"/>
              <a:t>rhoi</a:t>
            </a:r>
            <a:r>
              <a:rPr lang="en-US" dirty="0"/>
              <a:t> </a:t>
            </a:r>
            <a:r>
              <a:rPr lang="en-US"/>
              <a:t>i'r</a:t>
            </a:r>
            <a:r>
              <a:rPr lang="en-US" dirty="0"/>
              <a:t> </a:t>
            </a:r>
            <a:r>
              <a:rPr lang="en-US"/>
              <a:t>athro</a:t>
            </a:r>
            <a:r>
              <a:rPr lang="en-US" dirty="0"/>
              <a:t> </a:t>
            </a:r>
            <a:r>
              <a:rPr lang="en-US"/>
              <a:t>dosbarth</a:t>
            </a:r>
            <a:r>
              <a:rPr lang="en-US" dirty="0"/>
              <a:t>. </a:t>
            </a:r>
            <a:r>
              <a:rPr lang="en-US"/>
              <a:t>Bydd</a:t>
            </a:r>
            <a:r>
              <a:rPr lang="en-US" dirty="0"/>
              <a:t> </a:t>
            </a:r>
            <a:r>
              <a:rPr lang="en-US"/>
              <a:t>yr</a:t>
            </a:r>
            <a:r>
              <a:rPr lang="en-US" dirty="0"/>
              <a:t> </a:t>
            </a:r>
            <a:r>
              <a:rPr lang="en-US"/>
              <a:t>athro</a:t>
            </a:r>
            <a:r>
              <a:rPr lang="en-US" dirty="0"/>
              <a:t> </a:t>
            </a:r>
            <a:r>
              <a:rPr lang="en-US"/>
              <a:t>dosbarth</a:t>
            </a:r>
            <a:r>
              <a:rPr lang="en-US" dirty="0"/>
              <a:t> </a:t>
            </a:r>
            <a:r>
              <a:rPr lang="en-US"/>
              <a:t>yn</a:t>
            </a:r>
            <a:r>
              <a:rPr lang="en-US" dirty="0"/>
              <a:t> </a:t>
            </a:r>
            <a:r>
              <a:rPr lang="en-US"/>
              <a:t>eich</a:t>
            </a:r>
            <a:r>
              <a:rPr lang="en-US" dirty="0"/>
              <a:t> </a:t>
            </a:r>
            <a:r>
              <a:rPr lang="en-US"/>
              <a:t>ychwanegu</a:t>
            </a:r>
            <a:r>
              <a:rPr lang="en-US" dirty="0"/>
              <a:t> chi at y </a:t>
            </a:r>
            <a:r>
              <a:rPr lang="en-US"/>
              <a:t>grŵp</a:t>
            </a:r>
            <a:r>
              <a:rPr lang="en-US" dirty="0"/>
              <a:t> </a:t>
            </a:r>
            <a:r>
              <a:rPr lang="en-US"/>
              <a:t>ar</a:t>
            </a:r>
            <a:r>
              <a:rPr lang="en-US" dirty="0"/>
              <a:t> </a:t>
            </a:r>
            <a:r>
              <a:rPr lang="en-US"/>
              <a:t>ôl</a:t>
            </a:r>
            <a:r>
              <a:rPr lang="en-US" dirty="0"/>
              <a:t> </a:t>
            </a:r>
            <a:r>
              <a:rPr lang="en-US"/>
              <a:t>derbyn</a:t>
            </a:r>
            <a:r>
              <a:rPr lang="en-US" dirty="0"/>
              <a:t> y </a:t>
            </a:r>
            <a:r>
              <a:rPr lang="en-US"/>
              <a:t>wybodaeth</a:t>
            </a:r>
            <a:r>
              <a:rPr lang="en-US" dirty="0"/>
              <a:t>. </a:t>
            </a:r>
            <a:endParaRPr lang="en-US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dirty="0"/>
              <a:t>If you are not following your child's class Twitter account and wish to do so, you need to write your Twitter handle on a piece of paper with your child's name and give it to the class teacher. The class teacher will add you to the group after receiving the information.</a:t>
            </a:r>
            <a:endParaRPr lang="en-US"/>
          </a:p>
        </p:txBody>
      </p:sp>
      <p:pic>
        <p:nvPicPr>
          <p:cNvPr id="3" name="Picture 3" descr="Icon&#10;&#10;Description automatically generated">
            <a:extLst>
              <a:ext uri="{FF2B5EF4-FFF2-40B4-BE49-F238E27FC236}">
                <a16:creationId xmlns:a16="http://schemas.microsoft.com/office/drawing/2014/main" id="{140878D4-D69A-930C-9250-61C00500B6B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6247" r="14254" b="-2"/>
          <a:stretch/>
        </p:blipFill>
        <p:spPr>
          <a:xfrm>
            <a:off x="5816120" y="1381457"/>
            <a:ext cx="2955798" cy="4096512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1228D7E-CDA6-F913-C24D-743D55287B11}"/>
              </a:ext>
            </a:extLst>
          </p:cNvPr>
          <p:cNvSpPr txBox="1"/>
          <p:nvPr/>
        </p:nvSpPr>
        <p:spPr>
          <a:xfrm>
            <a:off x="1731818" y="455221"/>
            <a:ext cx="6158220" cy="101566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6000" b="1" dirty="0" err="1">
                <a:cs typeface="Calibri"/>
              </a:rPr>
              <a:t>Trydar</a:t>
            </a:r>
            <a:r>
              <a:rPr lang="en-US" sz="6000" b="1" dirty="0">
                <a:cs typeface="Calibri"/>
              </a:rPr>
              <a:t> / Twitter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A89DFFF-A2E3-D4CE-51DF-BF48B7E1A6FC}"/>
              </a:ext>
            </a:extLst>
          </p:cNvPr>
          <p:cNvSpPr txBox="1"/>
          <p:nvPr/>
        </p:nvSpPr>
        <p:spPr>
          <a:xfrm>
            <a:off x="158337" y="5630883"/>
            <a:ext cx="4772766" cy="101566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6000" b="1" dirty="0">
                <a:cs typeface="Calibri"/>
              </a:rPr>
              <a:t>@cnedd_bl6</a:t>
            </a:r>
            <a:endParaRPr lang="en-US" dirty="0"/>
          </a:p>
        </p:txBody>
      </p:sp>
      <p:pic>
        <p:nvPicPr>
          <p:cNvPr id="6" name="Picture 6">
            <a:extLst>
              <a:ext uri="{FF2B5EF4-FFF2-40B4-BE49-F238E27FC236}">
                <a16:creationId xmlns:a16="http://schemas.microsoft.com/office/drawing/2014/main" id="{1652D1AF-56D9-441D-2365-97551EBA071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89517" y="6141589"/>
            <a:ext cx="1763486" cy="611445"/>
          </a:xfrm>
          <a:prstGeom prst="rect">
            <a:avLst/>
          </a:prstGeom>
        </p:spPr>
      </p:pic>
      <p:pic>
        <p:nvPicPr>
          <p:cNvPr id="7" name="Picture 8" descr="A picture containing diagram&#10;&#10;Description automatically generated">
            <a:extLst>
              <a:ext uri="{FF2B5EF4-FFF2-40B4-BE49-F238E27FC236}">
                <a16:creationId xmlns:a16="http://schemas.microsoft.com/office/drawing/2014/main" id="{754160B5-5715-ED2B-0D27-9E5B79C1CA6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22931" y="5432529"/>
            <a:ext cx="1484787" cy="1317048"/>
          </a:xfrm>
          <a:prstGeom prst="rect">
            <a:avLst/>
          </a:prstGeom>
        </p:spPr>
      </p:pic>
      <p:pic>
        <p:nvPicPr>
          <p:cNvPr id="11" name="Picture 2" descr="A picture containing text, handwear&#10;&#10;Description automatically generated">
            <a:extLst>
              <a:ext uri="{FF2B5EF4-FFF2-40B4-BE49-F238E27FC236}">
                <a16:creationId xmlns:a16="http://schemas.microsoft.com/office/drawing/2014/main" id="{6BD36DAB-E65E-2F9E-7E6C-B782082926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9270" y="109452"/>
            <a:ext cx="890587" cy="969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6438724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6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7187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ectangle 8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57759" y="480060"/>
            <a:ext cx="8428482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2" descr="A picture containing timeline&#10;&#10;Description automatically generated">
            <a:extLst>
              <a:ext uri="{FF2B5EF4-FFF2-40B4-BE49-F238E27FC236}">
                <a16:creationId xmlns:a16="http://schemas.microsoft.com/office/drawing/2014/main" id="{4907DFDC-AEE5-D347-EDA0-3A075E5B133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674" t="17110" r="50401" b="8175"/>
          <a:stretch/>
        </p:blipFill>
        <p:spPr>
          <a:xfrm>
            <a:off x="3524299" y="603883"/>
            <a:ext cx="4945478" cy="5571066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29D8AFE6-9FCA-9A3D-6BC8-18B79965563A}"/>
              </a:ext>
            </a:extLst>
          </p:cNvPr>
          <p:cNvSpPr txBox="1"/>
          <p:nvPr/>
        </p:nvSpPr>
        <p:spPr>
          <a:xfrm>
            <a:off x="554182" y="979714"/>
            <a:ext cx="2563090" cy="403187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3200" dirty="0" err="1">
                <a:ea typeface="+mn-lt"/>
                <a:cs typeface="+mn-lt"/>
              </a:rPr>
              <a:t>Cyfyngiad</a:t>
            </a:r>
            <a:r>
              <a:rPr lang="en-US" sz="3200" dirty="0">
                <a:ea typeface="+mn-lt"/>
                <a:cs typeface="+mn-lt"/>
              </a:rPr>
              <a:t> </a:t>
            </a:r>
            <a:r>
              <a:rPr lang="en-US" sz="3200" dirty="0" err="1">
                <a:ea typeface="+mn-lt"/>
                <a:cs typeface="+mn-lt"/>
              </a:rPr>
              <a:t>Oedran</a:t>
            </a:r>
            <a:r>
              <a:rPr lang="en-US" sz="3200" dirty="0">
                <a:ea typeface="+mn-lt"/>
                <a:cs typeface="+mn-lt"/>
              </a:rPr>
              <a:t> </a:t>
            </a:r>
            <a:r>
              <a:rPr lang="en-US" sz="3200" dirty="0" err="1">
                <a:ea typeface="+mn-lt"/>
                <a:cs typeface="+mn-lt"/>
              </a:rPr>
              <a:t>Safleoedd</a:t>
            </a:r>
            <a:r>
              <a:rPr lang="en-US" sz="3200" dirty="0">
                <a:ea typeface="+mn-lt"/>
                <a:cs typeface="+mn-lt"/>
              </a:rPr>
              <a:t> </a:t>
            </a:r>
            <a:r>
              <a:rPr lang="en-US" sz="3200" dirty="0" err="1">
                <a:ea typeface="+mn-lt"/>
                <a:cs typeface="+mn-lt"/>
              </a:rPr>
              <a:t>Cymdeithasol</a:t>
            </a:r>
            <a:endParaRPr lang="en-US" sz="3200" dirty="0" err="1">
              <a:cs typeface="Calibri"/>
            </a:endParaRPr>
          </a:p>
          <a:p>
            <a:endParaRPr lang="en-US" sz="3200" dirty="0">
              <a:cs typeface="Calibri"/>
            </a:endParaRPr>
          </a:p>
          <a:p>
            <a:r>
              <a:rPr lang="en-US" sz="3200" b="1" dirty="0">
                <a:cs typeface="Calibri"/>
              </a:rPr>
              <a:t>Social Media Ages Restrictions</a:t>
            </a:r>
            <a:endParaRPr lang="en-US" b="1"/>
          </a:p>
        </p:txBody>
      </p:sp>
      <p:pic>
        <p:nvPicPr>
          <p:cNvPr id="5" name="Picture 2" descr="A picture containing text, handwear&#10;&#10;Description automatically generated">
            <a:extLst>
              <a:ext uri="{FF2B5EF4-FFF2-40B4-BE49-F238E27FC236}">
                <a16:creationId xmlns:a16="http://schemas.microsoft.com/office/drawing/2014/main" id="{76BCE84D-9EC7-7244-F9B9-2FB5758211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9270" y="109452"/>
            <a:ext cx="890587" cy="969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0939276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3" name="Rectangle 22">
            <a:extLst>
              <a:ext uri="{FF2B5EF4-FFF2-40B4-BE49-F238E27FC236}">
                <a16:creationId xmlns:a16="http://schemas.microsoft.com/office/drawing/2014/main" id="{C681C32C-7AFC-4BB3-9088-65CBDFC5D1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"/>
            <a:ext cx="9144000" cy="685799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2" descr="A picture containing grass, mountain, outdoor, hillside&#10;&#10;Description automatically generated">
            <a:extLst>
              <a:ext uri="{FF2B5EF4-FFF2-40B4-BE49-F238E27FC236}">
                <a16:creationId xmlns:a16="http://schemas.microsoft.com/office/drawing/2014/main" id="{EE1FC6E5-E457-91A8-C66D-D802EC64955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8737" b="8737"/>
          <a:stretch/>
        </p:blipFill>
        <p:spPr>
          <a:xfrm>
            <a:off x="20" y="432"/>
            <a:ext cx="9143980" cy="4244759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882C0A2F-24AC-16C9-CD07-5E26A4E0FFBC}"/>
              </a:ext>
            </a:extLst>
          </p:cNvPr>
          <p:cNvSpPr txBox="1"/>
          <p:nvPr/>
        </p:nvSpPr>
        <p:spPr>
          <a:xfrm>
            <a:off x="1" y="4247486"/>
            <a:ext cx="9147462" cy="2227972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 err="1"/>
              <a:t>Bydd</a:t>
            </a:r>
            <a:r>
              <a:rPr lang="en-US" sz="2400" dirty="0"/>
              <a:t> </a:t>
            </a:r>
            <a:r>
              <a:rPr lang="en-US" sz="2400" dirty="0" err="1"/>
              <a:t>blynyddyn</a:t>
            </a:r>
            <a:r>
              <a:rPr lang="en-US" sz="2400" dirty="0"/>
              <a:t> 6 </a:t>
            </a:r>
            <a:r>
              <a:rPr lang="en-US" sz="2400" dirty="0" err="1"/>
              <a:t>yn</a:t>
            </a:r>
            <a:r>
              <a:rPr lang="en-US" sz="2400" dirty="0"/>
              <a:t> </a:t>
            </a:r>
            <a:r>
              <a:rPr lang="en-US" sz="2400" dirty="0" err="1"/>
              <a:t>cael</a:t>
            </a:r>
            <a:r>
              <a:rPr lang="en-US" sz="2400" dirty="0"/>
              <a:t> y </a:t>
            </a:r>
            <a:r>
              <a:rPr lang="en-US" sz="2400" dirty="0" err="1"/>
              <a:t>cyfle</a:t>
            </a:r>
            <a:r>
              <a:rPr lang="en-US" sz="2400" dirty="0"/>
              <a:t> </a:t>
            </a:r>
            <a:r>
              <a:rPr lang="en-US" sz="2400" dirty="0" err="1"/>
              <a:t>i</a:t>
            </a:r>
            <a:r>
              <a:rPr lang="en-US" sz="2400" dirty="0"/>
              <a:t> </a:t>
            </a:r>
            <a:r>
              <a:rPr lang="en-US" sz="2400" dirty="0" err="1"/>
              <a:t>fynychu</a:t>
            </a:r>
            <a:r>
              <a:rPr lang="en-US" sz="2400" dirty="0"/>
              <a:t> </a:t>
            </a:r>
            <a:r>
              <a:rPr lang="en-US" sz="2400" dirty="0" err="1"/>
              <a:t>Cwrs</a:t>
            </a:r>
            <a:r>
              <a:rPr lang="en-US" sz="2400" dirty="0"/>
              <a:t> </a:t>
            </a:r>
            <a:r>
              <a:rPr lang="en-US" sz="2400" dirty="0" err="1"/>
              <a:t>Preswyl</a:t>
            </a:r>
            <a:r>
              <a:rPr lang="en-US" sz="2400" dirty="0"/>
              <a:t> </a:t>
            </a:r>
            <a:r>
              <a:rPr lang="en-US" sz="2400" dirty="0" err="1"/>
              <a:t>yn</a:t>
            </a:r>
            <a:r>
              <a:rPr lang="en-US" sz="2400" dirty="0"/>
              <a:t> </a:t>
            </a:r>
            <a:r>
              <a:rPr lang="en-US" sz="2400" dirty="0" err="1"/>
              <a:t>Llangrannog</a:t>
            </a:r>
            <a:r>
              <a:rPr lang="en-US" sz="2400" dirty="0"/>
              <a:t> </a:t>
            </a:r>
            <a:r>
              <a:rPr lang="en-US" sz="2400" dirty="0" err="1"/>
              <a:t>ar</a:t>
            </a:r>
            <a:r>
              <a:rPr lang="en-US" sz="2400" dirty="0"/>
              <a:t> </a:t>
            </a:r>
            <a:r>
              <a:rPr lang="en-US" sz="2400" b="1" dirty="0"/>
              <a:t>Ebrill 26ain tan y 28ain</a:t>
            </a:r>
            <a:r>
              <a:rPr lang="en-US" sz="2400" dirty="0"/>
              <a:t>. Y pris </a:t>
            </a:r>
            <a:r>
              <a:rPr lang="en-US" sz="2400" dirty="0" err="1"/>
              <a:t>yw</a:t>
            </a:r>
            <a:r>
              <a:rPr lang="en-US" sz="2400" dirty="0"/>
              <a:t> </a:t>
            </a:r>
            <a:r>
              <a:rPr lang="en-US" sz="2400" b="1" dirty="0"/>
              <a:t>£156</a:t>
            </a:r>
            <a:r>
              <a:rPr lang="en-US" sz="2400" dirty="0"/>
              <a:t> </a:t>
            </a:r>
            <a:r>
              <a:rPr lang="en-US" sz="2400" dirty="0" err="1"/>
              <a:t>gan</a:t>
            </a:r>
            <a:r>
              <a:rPr lang="en-US" sz="2400" dirty="0"/>
              <a:t> </a:t>
            </a:r>
            <a:r>
              <a:rPr lang="en-US" sz="2400" dirty="0" err="1"/>
              <a:t>gynnwys</a:t>
            </a:r>
            <a:r>
              <a:rPr lang="en-US" sz="2400" dirty="0"/>
              <a:t> y </a:t>
            </a:r>
            <a:r>
              <a:rPr lang="en-US" sz="2400" dirty="0" err="1"/>
              <a:t>bws</a:t>
            </a:r>
            <a:r>
              <a:rPr lang="en-US" sz="2400" dirty="0"/>
              <a:t>. </a:t>
            </a:r>
            <a:r>
              <a:rPr lang="en-US" sz="2400" dirty="0" err="1"/>
              <a:t>Bydd</a:t>
            </a:r>
            <a:r>
              <a:rPr lang="en-US" sz="2400" dirty="0"/>
              <a:t> </a:t>
            </a:r>
            <a:r>
              <a:rPr lang="en-US" sz="2400" dirty="0" err="1"/>
              <a:t>modd</a:t>
            </a:r>
            <a:r>
              <a:rPr lang="en-US" sz="2400" dirty="0"/>
              <a:t> </a:t>
            </a:r>
            <a:r>
              <a:rPr lang="en-US" sz="2400" dirty="0" err="1"/>
              <a:t>talu'n</a:t>
            </a:r>
            <a:r>
              <a:rPr lang="en-US" sz="2400" dirty="0"/>
              <a:t> </a:t>
            </a:r>
            <a:r>
              <a:rPr lang="en-US" sz="2400" dirty="0" err="1"/>
              <a:t>llawn</a:t>
            </a:r>
            <a:r>
              <a:rPr lang="en-US" sz="2400" dirty="0"/>
              <a:t> neu </a:t>
            </a:r>
            <a:r>
              <a:rPr lang="en-US" sz="2400" dirty="0" err="1"/>
              <a:t>rhandaliadau</a:t>
            </a:r>
            <a:r>
              <a:rPr lang="en-US" sz="2400" dirty="0"/>
              <a:t> </a:t>
            </a:r>
            <a:r>
              <a:rPr lang="en-US" sz="2400" dirty="0" err="1"/>
              <a:t>trwy</a:t>
            </a:r>
            <a:r>
              <a:rPr lang="en-US" sz="2400" dirty="0"/>
              <a:t> 'Parent Pay'. </a:t>
            </a:r>
            <a:endParaRPr lang="en-US" sz="2400" dirty="0">
              <a:cs typeface="Calibri"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Year 6 will have the opportunity to attend a Residential Course at </a:t>
            </a:r>
            <a:r>
              <a:rPr lang="en-US" sz="2400" dirty="0" err="1"/>
              <a:t>Llangrannog</a:t>
            </a:r>
            <a:r>
              <a:rPr lang="en-US" sz="2400" dirty="0"/>
              <a:t> on </a:t>
            </a:r>
            <a:r>
              <a:rPr lang="en-US" sz="2400" b="1" dirty="0"/>
              <a:t>April 26th - 28th</a:t>
            </a:r>
            <a:r>
              <a:rPr lang="en-US" sz="2400" dirty="0"/>
              <a:t>. The </a:t>
            </a:r>
            <a:r>
              <a:rPr lang="en-US" sz="2400" dirty="0" err="1"/>
              <a:t>totl</a:t>
            </a:r>
            <a:r>
              <a:rPr lang="en-US" sz="2400" dirty="0"/>
              <a:t> cost is</a:t>
            </a:r>
            <a:r>
              <a:rPr lang="en-US" sz="2400" b="1" dirty="0"/>
              <a:t> £156</a:t>
            </a:r>
            <a:r>
              <a:rPr lang="en-US" sz="2400" dirty="0"/>
              <a:t>, including the bus. Payments to be made in full or in instalments via 'Parent Pay'.</a:t>
            </a:r>
            <a:endParaRPr lang="en-US" sz="2400" dirty="0">
              <a:cs typeface="Calibri"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400" dirty="0">
              <a:cs typeface="Calibri"/>
            </a:endParaRP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99C0ED0-69DE-4C31-A5CF-E2A46FD3022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0" y="6400799"/>
            <a:ext cx="9144000" cy="456773"/>
          </a:xfrm>
          <a:prstGeom prst="rect">
            <a:avLst/>
          </a:prstGeom>
          <a:gradFill>
            <a:gsLst>
              <a:gs pos="0">
                <a:schemeClr val="accent1"/>
              </a:gs>
              <a:gs pos="78000">
                <a:srgbClr val="000000"/>
              </a:gs>
            </a:gsLst>
            <a:lin ang="2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8D42B8BD-40AF-488E-8A79-D7256C9172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3028950" y="6400799"/>
            <a:ext cx="6115048" cy="456772"/>
          </a:xfrm>
          <a:prstGeom prst="rect">
            <a:avLst/>
          </a:prstGeom>
          <a:gradFill>
            <a:gsLst>
              <a:gs pos="0">
                <a:srgbClr val="000000">
                  <a:alpha val="63000"/>
                </a:srgbClr>
              </a:gs>
              <a:gs pos="100000">
                <a:schemeClr val="accent1">
                  <a:lumMod val="75000"/>
                </a:schemeClr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2" descr="A picture containing text, handwear&#10;&#10;Description automatically generated">
            <a:extLst>
              <a:ext uri="{FF2B5EF4-FFF2-40B4-BE49-F238E27FC236}">
                <a16:creationId xmlns:a16="http://schemas.microsoft.com/office/drawing/2014/main" id="{E783B9B4-188A-D6AF-C6C1-C6E5920CCD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8231" y="-9301"/>
            <a:ext cx="890587" cy="969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94198869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06f8feb2-0df9-4754-b5be-ec4b987ce1d1" xsi:nil="true"/>
    <lcf76f155ced4ddcb4097134ff3c332f xmlns="14a02a11-0d12-42e5-bb20-4c2a3a5d9018">
      <Terms xmlns="http://schemas.microsoft.com/office/infopath/2007/PartnerControls"/>
    </lcf76f155ced4ddcb4097134ff3c332f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971973AE2DBAF419F2A6A006876AF96" ma:contentTypeVersion="15" ma:contentTypeDescription="Create a new document." ma:contentTypeScope="" ma:versionID="0f78ed043f9734777493db509f608529">
  <xsd:schema xmlns:xsd="http://www.w3.org/2001/XMLSchema" xmlns:xs="http://www.w3.org/2001/XMLSchema" xmlns:p="http://schemas.microsoft.com/office/2006/metadata/properties" xmlns:ns2="14a02a11-0d12-42e5-bb20-4c2a3a5d9018" xmlns:ns3="06f8feb2-0df9-4754-b5be-ec4b987ce1d1" targetNamespace="http://schemas.microsoft.com/office/2006/metadata/properties" ma:root="true" ma:fieldsID="b2b15e6ba66823c9a9c1fe5205faf10e" ns2:_="" ns3:_="">
    <xsd:import namespace="14a02a11-0d12-42e5-bb20-4c2a3a5d9018"/>
    <xsd:import namespace="06f8feb2-0df9-4754-b5be-ec4b987ce1d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ServiceAutoTags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4a02a11-0d12-42e5-bb20-4c2a3a5d9018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5" nillable="true" ma:displayName="Tags" ma:internalName="MediaServiceAutoTags" ma:readOnly="true">
      <xsd:simpleType>
        <xsd:restriction base="dms:Text"/>
      </xsd:simpleType>
    </xsd:element>
    <xsd:element name="MediaLengthInSeconds" ma:index="16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e8eb062c-d763-48f9-a1b1-826b13cffd46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2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2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6f8feb2-0df9-4754-b5be-ec4b987ce1d1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9" nillable="true" ma:displayName="Taxonomy Catch All Column" ma:hidden="true" ma:list="{2c41f4a0-35d9-43e2-8957-e56c0255836a}" ma:internalName="TaxCatchAll" ma:showField="CatchAllData" ma:web="06f8feb2-0df9-4754-b5be-ec4b987ce1d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86381871-97A1-4928-9C4A-7BCC4497BC0D}">
  <ds:schemaRefs>
    <ds:schemaRef ds:uri="http://schemas.microsoft.com/office/2006/metadata/properties"/>
    <ds:schemaRef ds:uri="http://schemas.microsoft.com/office/infopath/2007/PartnerControls"/>
    <ds:schemaRef ds:uri="06f8feb2-0df9-4754-b5be-ec4b987ce1d1"/>
    <ds:schemaRef ds:uri="14a02a11-0d12-42e5-bb20-4c2a3a5d9018"/>
  </ds:schemaRefs>
</ds:datastoreItem>
</file>

<file path=customXml/itemProps2.xml><?xml version="1.0" encoding="utf-8"?>
<ds:datastoreItem xmlns:ds="http://schemas.openxmlformats.org/officeDocument/2006/customXml" ds:itemID="{0EF9A742-9CA2-4391-A267-098A28F67DE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4a02a11-0d12-42e5-bb20-4c2a3a5d9018"/>
    <ds:schemaRef ds:uri="06f8feb2-0df9-4754-b5be-ec4b987ce1d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D098C492-8DD5-40D5-9C0A-B7962EBE80DD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1787</TotalTime>
  <Words>870</Words>
  <Application>Microsoft Office PowerPoint</Application>
  <PresentationFormat>On-screen Show (4:3)</PresentationFormat>
  <Paragraphs>174</Paragraphs>
  <Slides>19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0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Ffion Jones</dc:creator>
  <cp:lastModifiedBy>YGG Castell nedd Teacher (6712168) - Miss A Jones</cp:lastModifiedBy>
  <cp:revision>740</cp:revision>
  <dcterms:created xsi:type="dcterms:W3CDTF">2020-09-29T14:31:50Z</dcterms:created>
  <dcterms:modified xsi:type="dcterms:W3CDTF">2022-10-05T14:45:17Z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0x0101008971973AE2DBAF419F2A6A006876AF96</vt:lpwstr>
  </property>
  <property fmtid="{D5CDD505-2E9C-101B-9397-08002B2CF9AE}" pid="3" name="MediaServiceImageTags">
    <vt:lpwstr/>
  </property>
</Properties>
</file>