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80" r:id="rId5"/>
    <p:sldId id="281" r:id="rId6"/>
    <p:sldId id="278" r:id="rId7"/>
    <p:sldId id="258" r:id="rId8"/>
    <p:sldId id="270" r:id="rId9"/>
    <p:sldId id="259" r:id="rId10"/>
    <p:sldId id="272" r:id="rId11"/>
    <p:sldId id="260" r:id="rId12"/>
    <p:sldId id="262" r:id="rId13"/>
    <p:sldId id="263" r:id="rId14"/>
    <p:sldId id="277" r:id="rId15"/>
    <p:sldId id="264" r:id="rId16"/>
    <p:sldId id="273" r:id="rId17"/>
    <p:sldId id="265" r:id="rId18"/>
    <p:sldId id="266" r:id="rId19"/>
    <p:sldId id="268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0" d="100"/>
          <a:sy n="70" d="100"/>
        </p:scale>
        <p:origin x="-1338" y="-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329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8450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258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924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935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566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144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769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0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365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478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223-CC27-48E4-A033-EFF892DB1B2C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E7F01-415C-4561-A1AF-1C1BF0503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324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437" y="646113"/>
            <a:ext cx="9144000" cy="2387600"/>
          </a:xfrm>
        </p:spPr>
        <p:txBody>
          <a:bodyPr/>
          <a:lstStyle/>
          <a:p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Noson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rhieni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Hydref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 2020 Parents evening 2020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AutoShape 8" descr="data:image/jpg;base64,%20/9j/4AAQSkZJRgABAQEAYABgAAD/2wBDAAUDBAQEAwUEBAQFBQUGBwwIBwcHBw8LCwkMEQ8SEhEPERETFhwXExQaFRERGCEYGh0dHx8fExciJCIeJBweHx7/2wBDAQUFBQcGBw4ICA4eFBEUHh4eHh4eHh4eHh4eHh4eHh4eHh4eHh4eHh4eHh4eHh4eHh4eHh4eHh4eHh4eHh4eHh7/wAARCADpAY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r6jfWem2Ut9qF3BaWsS7pJppAiIPUk8CgCxRXnXg740/D/xf46bwf4d1SS/v1heYSpCRC4TG4Kx6nn0r0WgAooooAKKKKACiiigAooooAKKKKACiiigAooooAKKKKACiiigAooooAKKKKACiiigAooooAKKKKACiiigAooooAKKKKACiiigAooooAKKr6nfWumabc6jfTLBaWsLzTyt0RFBLMfoAa8J179rL4Y2SMNLj1jV5B93ybbYjf8AAnI/lQB79RXyJq/7YmoTXKQ6D4FiHmOqJ9svCxJYgDhQPWvre2Z3t43kUK7ICwHQHHIoCxJWfr+uaN4fsRfa5qlnptsWCCW6mWNSx6AEnk+1aFfKH/BQzUFNl4O0bcDvnubt09lRUB/NzQCPoOD4l/D2ZwsfjbQCT0/0+MfzNdLYXlnqFql3Y3UF1bycpLDIHRvoRwa/J/y4/wDnmv5V+hf7Htt9l/Z68ND/AJ6pNL+cr0DaPXK/Pr9rbxdrmu/GPX9DutUuX0jS50t7WyEhEKERqWYqOCxJPJr9Ba/Ob9qawOn/ALQPiyM9J54rlfcPCh/mDSYIs/skXw0/9oPw0ei3H2i2x/vQtj9QK/RCvzK+CV8NN+Mng69Y4VNYgU/Rm2n/ANCr9NaEDCiiimIKKKKACiiigAooooAKKKKACiiigAooooAKKKKACiiigAooooAKKKKACiiigAooooAKKKKACiiigAooooAKKKKACiiigAooooA8/wD2j75tO+BPjK6Vtrf2XLGD7v8AJ/7NX5tLwoHoK+//ANtG9a0/Z+1lFODdT20H1BlUn+VfAFJlI6j4SaZ/bPxW8J6XtDCfV7fcD3VW3H9Fr9Pa/O79kuzF7+0H4ZU9IPPn/FYm/wAa/RGhCYV8O/t6akt38X9M05Txp+jpuHo0kjt/JVr7ir86/wBq/Ujqf7QPid85W2eG0X/gES5/UmmwR5c33T9K/SD9maHyPgJ4NjH/AEDUb/vok/1r83n+430r9KP2dDn4F+DCP+gTD/6DSQ2d9Xw/+3popsfivpetKgEep6WELerxOR/6Cwr7gr51/b18PjUPhdp/iCNMzaRqKbiB/wAspRsb/wAe2UxI+MvDt19h8SaTfZx9nv7eXPptkU1+qsbCSNXXowBFfk1MxSMuOq4YfhzX6r+GbgXfhvTLoHIms4pM/VAaSGzQooopkhRRRQAUUUUAFFFFABRRRQAUUUUAFFFFABRRRQAUUUUAFFFFABRRRQAUUUUAFFFFABRRRQAUUUUAFFFFABRRRQAUUUUAFFFFAHzz+3veeT8ILCzH/L1rEIP0VXaviCvsL/goTdhfDHhKwzzLqEspHsseP/Zq+PaTKR6L+zh4u0XwN8XNP8SeIJZIdOgtriOR44y7BnjIXge/FfRPiD9sDwlbuyaH4X1jUhjiSZkt1J/8eNfGNFA7H1tov7Y1s15t1rwPcQ2xI/eWt4JHUeu0gZ/OvmTx9rS+JPHWveIUDiPUtQluYw4wwRm+UH3xisSigLAeQRX2Z8LPj98O/BPwR8LabqupT3OrW1gsUtjaQmSRGUkAMThR2796+M6KAsfWGs/tjt5+NF8CsYR/Fd3oDH8FXj86p+M/2kPDHxE+FfiPwnr2iXmh6he2Di1kVhPA8y/MgyACvzKOoNfLdFFxWI7jLW0g6Eof5V+oHwhuPtXwr8K3BOTJpFs2f+2S1+YbDKkeor9Jf2cLr7X8CfBk2c/8SmFP++Rt/pQgZ6BRRRTJCiiigAooooAKKKKACiiigAooooAKKKKACiiigAooooAKKKKACiiigAooooAKKKKACiiigAooooAKKKKACiiigAooooAKKKKAPj//AIKFXQbW/BtlnlYLqYj6lFH9a+Wq+if2+7nzPivodruyINF3Y9C8zf8AxNfO1JloKKKKQBVrS9PvdUv4LHT7Z7i4nlSGNRwDI5wiljwCTwM1Vr2fw3beK/D/AMLfCE0Pge0ittQ8T2uo2+pz3oV9QlBPkxsnVI8dD2696YHnnjTwH408F7D4q8NX+lxyEKk0ihomPpvUkA+xrm6/QXw/cePPiBNf+G/iF4X8IW3hy6s5EmS11E3NwznhcAcADk56g4xXwLrWnzaRrWoaRcZ86wu5bVyepKOVz+lAkypRRRSGKOtfoZ+yHP5/7O/hTnPlwyxH/gMzj+lfnlX3t+xBc+f8ArGPP/Hvf3cX/kUn/wBmpoTPb6KKKZIUUUUAFFFFABRRRQAUUUUAFFFFABRRRQAUUUUAFFFFABRRRQAUUUUAFFFFABRRRQAUUUUAFFFFABRRRQAUUUUAFFFFABRRRQB8D/tuXRuPj7dQ54tdLtYx+O9v/Zq8Sr6w/aN+AfxD8afFvUvFGgf2VPp97FAqCa5MbxlIwhBG055BOR61w6/sofFUoGNx4cU/3ftb/wA9lIpM8Hor3C5/ZY+LUQOyHQZv9y+YfzSsq5/Zv+McOceGrSb/AK5agh/mBQO55G2SpC4zjjNevavdfCW4+FukbH8QDxVHJY+auoSTGGSEOonFuc7NgXd0wRjisi9+BfxeswTL4Fv3A/54yxP/ACavffDfw78X6t+xlqHhHUvDrW3iGAznToLgL5pQS+YmDn5SQWA5oQmdB8P/AAz+zdpPiKy8U+FvE2m297ZsXjY68wXJBHzI78jBPBFfLv7R+nx6Z8dfFsMODFNeC7jIOQRKivke2Sa+1NC+D/w71Xw/o99r/wAPNEi1Q2cL3MbWq5SXYCynHBwcivm39tjwfrFv8W4ta0/Q72fTr7ToUSW2t2kRZI8qUO0HB27abBHz5RWnF4d8STHEXhrXHPtp8v8A8TV+DwH46uP9T4K8QyfSwf8AqKQzna+4f2CLgSfBvULfPMGuTj8GSNv6mvk6H4WfEyb/AFfgHXz9bcL/ADNfW/7EvhTxT4T8D67beJ9FudJe41MTW8U5G5l8pAWwCcDIoQme/UUUUyQooooAKKKKACiiigAooooAKKKKACiiigAooooAKKKKACiiigAooooAKKKKACiiigAooooAKKKKACiiigAooooAKKKKACiiigBk8sUELzTyJFFGpZ3dgFVR1JJ6Cvm/4q/tX+HtCu5dN8FacPEFzGSr3krmO1Ujsp6v+GB717x48j8OT+EdRt/F01rFoc0Xl3jXMvlx7GOMFsjGTivJdD8Dfsx253WcHguYn/ntexv/AOhNQNHn/gn9sRXvlh8aeGYre2YgG60yUt5fuY2OSPoa9ys/jf8ACe60kamnjrR0g27iJJtrr7FDzn8KzofBPwBkIMOjeBH9NpgP9au23gL4Kqf3HhvwZnr8sUBoA8q+Iv7X/hPTWe08F2B1y4HH2m4k8m3B9h95v0q78Av2ntN8aazLoHjKPTNDv2UyWlxHPi3mA6oS5+Vh164NetweFfhfBjydE8LJj0ihrG+Ivw5+GPjTwpc6DdQaLZGQZgurXyklt5B0dSP5dxxQGhe8b/GT4deErIz3/iSzupj/AKq1sHFxNKewVUzz9cV85+O/2lvidrNy0fg3wVeaRYAnZLcaZJcTuPU5Xav0wfrXR/A39n2PwL8TbfxTrXjLQtRtbFJRbQxABpGddoZskgYBPTvX0ymoaMeI76wPsJU/xoA+e/gt+0daSaS2n/FmCXQNUib91fy2EkMF2vpjb8rj06HqK6vxb+0h8P7HTinha5m8V63L8tnpunwuXlf3O3gAck811fxZufhjfeEbzSvHmqaLHplwm11mnQOD2ZMfNuB5BHNeUfs06f8AALw94sul8H+Kxq3iC5zDBJqOUkEefuQ7lAOe+OTQBieG/wBpP4mHxlp+neIvhjNDZXl0kDJBaXCzRhjjcC2VOM5OcdO1fV9NZELBmVSR0JHSnUCCiiigAooooAKKKKACiiigAooooAKKKKACiiigAooooAKKKKACiiigAooooAKKKKACiiigAooooAKKKKACiiigAooooAKKKKACiiigDI8Z+G9J8XeF7/w3rlsLnT7+IxTIeuOxB7EHBB7ECviTxv8AsrfEPR9Vkj8Ow2PiDTSx8ibzhDMF7B1PGfcHn0r7yr5V8Z/tWa74W8Y6n4e1P4epbS2Vw8YSa9Ku6A/K4+XBDDBBHHNA0efeBP2UfHur6nGPFDWXh/TQwMzRzedOy+iADaD7knHpX0XJ+zf8KT4SfQIdCaF2TC34mY3Svjh9+evt0rh/BX7T+v8Ai2SaPQPhHq+sGAZmayvFZE9ixUDPtnNM1T9rix0a9ax1z4b+IdNu1ODDcSKjfgCvP4ZoDU+cPiv8K/GHw78STaXqFjqF/ZklrTUbWKR4p07E7c7W9VP4V1PwM+A+veOtTiu/Ekl34e8PqQS07mO5u/8AZjRjlR6sR9K9s8WeNPjx8SfDsf8Awr/wJJ4W064GTe6jcot1Iv8AsKR8g98Z+leL3v7Pnx0uLtry5s/tNyx3GVtXy5P1NIdz6H1v9lb4XX2nrb2MeraXOi4FxBfOzH3IYkGszRP2R/ANnJv1LWvEWpj+492Yl/8AHMVy/wAKoP2nvAMogvNBHiXRh96zu9RRpEH/AEykPIPscj2rtbb9qnwFa30+l+K9M1zw1qls5S4tbq3DGNh2yDz9cYNMR0kX7OnwfW28h/CEE/GPMmld3/76JzXMaj+yb8Mprpbiwn1zTCrBkEF6fkI6EZ5FN179oDXPEGlSt8Ifh5rniJsYGoXVv5NsnuoJBk/AivBvElz+05rWpG+v7XxlFJuysdoBDEnsqocUAfTGmfs9+GYNTt9Q1PxL4u1iW3kWRFu9XkKZU5GQCM9K9irwH9mHxj8Xb6+l8N/EjwxqYt44DJbaxcxLG2QR+7kwfmJzkN14Oa9+oEFFFFABRRRQAUUUUAFFFFABRRRQAUUUUAFFFFABRRRQAUUUUAFFFFABRRRQAUUUUAFFFFABRRRQAUUUUAFFFFABRRRQAUUUUAFFFZ/iazvNQ8O6jY6fevY3lxayRwXKfeicqQrD6HBoA0KwfFHgvwl4okik8ReHNM1WSL/VvdWyuy/QkV88eHPi94uvY/DXgO/1IaJrOhedJ431S6QH7Pb2zgAgsMEzDb83+1x1r12D43fDybRNR1VNTulSweONreSyljnnaTIjEUbANJvIOMenagDu9F0nS9FsUsdI0+1sLVPuxW8QRR+AovtN0u9uIpL2ws7iaM7o2liVmUjuM15ZpP7Q3gmTSdVvtfttV8OS6derZtZ31sftErsm8BI0yT8vJ9OOa5XwV4utPGn7W8Gr6Jqj3uhv4ND2oDEIC03zZU9GyMHPPFAz6KHAwOBRXinjzxNrXiz4xXXwx0bxLN4X03SNJ/tTWNRttv2h9xAWNGbhFAOWauXh8W2PgfUtP1fQPjTD4s0SKYjW9P1S/ilkS3wczQsPm3qQPl75oEfSdYWu+DvCmvXiXmteHNL1C5j+7LcWqOw/Eiuf8a/F7wH4S8PaZruqauZLTVIDc2X2WMyvNEFDFwB0GCOTjk4rmpP2jPAcNtE91p3im3uJYftK2j6Q/nfZ/wDnvgZHl985oA9etoIbaFYLeGOGJBhURQqgewFSV49r/wC0b8N9G1e506WTV7v7PbRXTXFnZGaAwyIrrJvB4XDAHOMHIqh4i/aM0ax1a3ttJ8L6xq2nXGrxaVFqy7Y7SWVmAfYxyW259MHB54oA9worzCD46eBJvE0OkCTUUtJ7iW1h1iS1K6fLNECXjWUnkjB7Y461V8NfHbw7r3jTSvDtr4f8SwQ6yzjTNRuLLy7e6CKWLKSc7cDOcdxQB6zRRRQAUUUUAFFFFABRRRQAUUUUAFFFFABRRRQAUUUUAFFFFABRRRQAUUUUAFFFFABRRRQAUUUUAFFFFABRRRQAUUUUAFFFFABRRRQB83/EDwP4pvfEfxT1KXwT/bttrk2m2UUUdyIJJrBI90jRN/z0WRVPzcZHeuP0nwJ8RNM8baR4htbqFbq3uydA8P8Ai7URNPcjyis0pZPusgZSqjOBmvoH43/EST4e+HrGbT9IfWda1a9Sw0ywVtvnTN6nsABzXk2uw+K/H3jTRfAvxq8DwafBeh7nRtY0O5kJtZ0Qs0bSD7uVBB6ZIHXsDOQ+E3hvx9qfj7xD8UdPh0bxVq1lrl5p9zbTSmG3kYxIDLCxBwEPyYI5UV6T8Dfgrr3gP4jW3iW+vLOZJ9FmjvxDkBbyW4MrKg/55gEAfSvXvAHhHw/4G8NweHPDlqLWyhLPtLlnd2OWdieSxPc1X+KHjCHwP4TfXZbGS+b7TBbRQI4Xc8sixrknoMtmgLnBfFP4WeIrj4kwfEv4falYW2t/YzY6jYajGWtb+D+62OQcYH4CuV8L/AVNQ8Zx+LPiDoHhDR9J02J2g0XSIP3EjEfNLO7fex1A6Cvo4MuAdwwenNeIwfGi61D4iL4Jl8PW/lz+KLnQpHeQnMEVuJC5HTcS2MdMUAeKeE/AF343sPiLe+C2vNT8K6Zpt1pPhBbk4DNJIJZUiJ/gDBgCf7wHrXv+j+EfFMnj+08R3lrbR2Y8CJpRiZhvS7Lq7IR6DB5r1HSNN0/SNOh07S7KCys4F2xQQRhEQegA4FWqBHzf+zL8I/EngnV9asPFum20+n6rodssjZWRFlDyB4eewBB9OlYj/CH4stoPhz4f3EeiN4X0PxCLlb2CUi5nheR28wqRgFA546k49K+q8jHWuM+GPj638cS+JPs+ny2kOi6zNpYkkYHz2jwCw9Oe1Az530n4MDRvCGq6V4y8M2GjrZadcxjxXNrLyW6SMCI50tjwjHPzHrycVq+F7rx9N+0B8MrDxmNDWG10m6On2+kSGSNohEFNyx7B8AKBwADXt3hXX9D+Knh7xHYXWitJpMGo3OkTx3QDLdeUdrsB2Gc/lVX4ZfB7wV8PdWutV0C1umu54/ISS6uGmNvDnPlR7vurnsKAPQqKKKBBRRRQAUUUUAFFFFABRRRQAUUUUAFFFFABRRRQAUUUUAFFFFABRRRQAUUUUAFFFFABRRRQAUUUUAFFFFABRRRQAUUUUAFFFFAHj/7RVnqFjrPgbx9b6XdatYeF9UefUbW1TfKIZIinmov8RQkHFc98Q/jc2vaPrNl8L7e41H7J4fur671VbeRfsEgUCNVDAZk5Y468CvoE8jB5FQQ2dpCkiQ2sEayZ3hYwA319aAPi6LXdF0v4meR8LvGAnvpPB0sbahf37GCXUWKkNukO3eR+AYgVieNrzVNRs7nwz40vNck1GBdOnt/tOsx3kMLS3Kxyy+ZHgIWGcIc4xketfY+p/DXwFqWltpl34S0h7Vo5I9gtlXCuwZ8EdMsoP1FVNO+E3w50/wALXvhm18J6aml32PtUJjyZiDlSzHkkdueKB3PmbVrW/wDG3inWPCvgTxPolt4f8JBLHSI7zXpYmWc4drwFT++O8lQWJHHSovC1v4mt/jFbxtHa3viWDxfqTneSkE1yunREkkchCSD9DX0u3wZ+F7T6bMfBOkeZpiLHakQAbFU5Gf72Dzznmu0XTdPW7F2tjbi4Ehk80RjdvKhS2fUqAM+goC582/Fl/jFD4K0618ea9pOmxap4l0+1S40EyRy20cjlXUtxlcH65FcLqOpeJ9L8W3/wh0TxJJF4fTXrlI5dT1OSFpljgic2f2n7yZLk+p6V9m6lp9jqUCQahaQXUSSJKqSoGAdTlWGe4IyDXP8AjT4e+DPGVgLHxH4esr6EXP2oBkwfNxgvkc5I4PqKAufK2h6fJpGo6PoPxg8by2fhFrK8vtEbTtTlkiFx5wXyvtC/NIyKCyj/AGsc1m/Da88IP4c0S38beItR07ww6atqMNwLh4nu7/7TtBdk5MqxBWC9y2a+z4vDXh+PTLHTF0Ww+xafj7JAYFKQY6bQRxUFt4Q8LW2mxabB4e0xLOK4a5jg+zLsSVjuZwMcEk5zQFzzf9jXa/wI028WWSZry8u7h5ZDl3LTN8zf7R4z717JVXSdNsNJsUsdMs4LO1QsVihQKoJOTgD1JJq1QIKKKKACiiigAooooAKKKKACiiigAooooAKKKKACiiigAooooAKKKKACiiigAooooAKKKKACiiigAooooAKKKKACiiigAooooAKKKKACiiigAooooAKKKKACiiigAooooAKKKKACiiigAooooAKKKKACiiigAooooAKKKKACiiigAooooAKKKKACii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C3tVgcsstw+RjEkrMPyNT0UUAZU3iLQ4ZpIZNTt1kjuFtnUtysrfdT6mq+r+MfC+kXr2Wp65ZWlymC0cj4IyMj9Kq3PgnSbi8ubp2n33Goxag/IwJIxgDp0rz6/sdYvvjV4lTRrXRriVbS3Mg1KIuoG0Y2471yVKtWNlbVv9LntYPBYPEOXvO0Y3ey1vFb2fd/geojxJozatp+lpeB7nUYDcWoVSRJGBncD0rXrzXUL3U7X4w+EtJa4EMD6XIbi3g4hLhX6D0yOPoK5DTr3xdqfgXxD4gHi3UIG0e+nW3iVhh9rAkOepGGAA7YpyxHJe6va/wByNI5MqihKM1FNR3u9ZSklsvL9fI95orK8JahNqnhPS9TuMCa6s45pNowNzKCf1rxy2vPF958Pdb8TjxbqEL6Tdz/Z4lIIkVX5Dnqw7AdsVdauqT1V9G/krf5nJhMsliJSi5qNmo633d0tvNHvFFeU6rrmueIvE/hrwzb6rcaRFfaSNQubi2wsjsc/Kp7Dj9azZfGniPSPBvi2zkv/ALbe6NfJZ29+ygsVdsZbsWHP41E8VGF7rv8AhubwyStNRSkuZ2010Tlyp3tbf5nqupa9pmnaxp+k3U5S71AsLZNpO7b157da068Yn0rUtL+IXgMah4guNYM3myBp8FkYoN2D/dORj6V2Pxin1jTfDkGvaReXELaZcpPcRRsQJ4c4ZWHcVUazUJSktnb8iauWw9pRpU5351v0vzNLpfovmdtRXk8uo634v1/xTPoWsXlvp9hpohsvIlKq9yy793HcdKxP+Ey17VING1ay1G5S30mytZtUiV8CZ5JgjB/X5QWqfrUU7W/rXX8LlwyOrP7SvpfybV4p+t7ep7nRXDfC7UdQ1zUfEmtXF5NLp735t7CJmyiJGMEqPfI/I1iak3ifW/iprfh3T/EdxplhFawTMU5ZPZP7uSeT7Vft/di0vi2+6/5HPHLH7adKU0uRXb18rr1V7fI9BsNe0y+12+0W3mLXtiqtcJtI2hunPetOvGoNJ1TVPit4vtbHXLrS1S2gaSa3wJHYL8oz2Gck+tRx+NvEbfCfS5RfbdSvNU/s1r4qCUXfjeffHesoYv3byXf5+9b/ACOypknM4+xmteS6d9OaPNfbbR7a7HtEjLGjOxwqgkn2qh4d1rTvEGlR6ppcxmtZCwVypXJBweD7ivP9Pu9c8NePv+EXudeu9ZtLzTJbpXuSGlgkUHv6HHT6VrfAi+vNS+Gthd39zJcztJKGkkOScSECtadbnlb1/B2OXEZb7DDutzXV42a7SUujX93/AIc7qivKtPk8QeNvGHiSGPxNf6LbaNdfZreC1wNxBOWf+9nb+tLrviTUPBnjLX49S1C4ubC50o3mnLK+QkqDBRfqTnFS8SlHna0/4Df6Ff2RNz9lGSc7J8uvW2l9tnf5M77xR4i0jw1YpeaxdC3idxHGApZnb0AHJqtovjDQtY1KLTrK4ka6ltRdKjxMh8vcVzyOOQeK8k8RaPrE+m/D9ta13U5L2+vP3hMmTEzjcGU9mAIH4V0kCtpPxpmXzZ7xrTw0vzyHMkpVm5J7k4rP6xPnfMrK9v8AyW52SynDxou0uadpPTb3Zcq6fqerVU1jUbTSNLuNTv5PKtbZDJK+CcKPYV4h4f1z4haxZ2viLTYdevLiW53MiyQ/YDFuwVCE7gQO/WvUfird3Vn8N9avLWV7e4jtSyOpwynIrRYjmpSmlay/Q5K2USw+Jp0JyT5nZ2e2qT9N9NPkdFp95b3+nwX1q++3njWWNsYypGQcfSqfhvXtN8Q2DX2lTGaBZWhLFSvzKcEc1X8ETTXPgfRbi4kaSWXT4Xd2PLMYwSTXifhxdbsfhfqviTTPElxY/wBmahM6WkeBHId4yH9c54pV8Q6NRK2lm38rf5jwmWQxCqR5rNSjFX21uui8kfQ9ZviXXdN8O6WdS1aYw2wdULBS3LHA4FedzatrvjDxnZ6BBrF1odsmkRX0rWuFklkcDgH+6M9PY1zXifXNU1b4P6va6rci7uNM1hbQXQXHnKrcMfes62L5YycVqr/g7M2w2RudSmqkt3G6W6UttbWPekYMgZehGRS15XZ3WveHfiPoGnz+IbjV7TW7dmlhlxtiYLkNGB91f/r1o/GvVtW0uPw3/ZOoyWMlzqyQSOp+UqykfMO4749q6HXXK5W2dv6+85FlcpV6dKM0+dXT1tpfyvumegyyLFE8jnCopYn2FUPDet6d4h0iLVdKmM1rLnY5UrnBweDXn2k3etaL8RdR8KXmt3OsWdxpL3ivckF4X6EcdAfSuT0bxBq2j/CDwtY6QZ0m1O+kgeSDb5oUMSVQtwGOeCfSsXiktWtP1vY64ZI5wtGSbbjZ7KzjJtu+unKe/UV5PoV340sdM8TR6hBrcOnR6ZJNZXOoyxtPHMFORuQ8+o9MVz82reLtM8DeG/G03ie8nluLmKCSzbHkvGcjn1YheSfWr+srT3X/AE7EwyOc5OKqR3SXW7aulpf0fZnuhuIPtItvOj88pvEe4btucZx1xnvUleRT6Xdan8e763OvanaiLTUmRreUIQu9T5XT7mTnFQa54p1jwnL4z0W81C5ubllSbRnkcs4WY7Qqn/ZPT3U1P1qy5pLv+F/8iY5M6jjGlO8nGMrWf2ml+F9fI9koryDU28VWvi7wf4WXxHewy3mmSC+mL72ZxlmYZ/i4IB7Vu/CrUNXXxF4n8N6nqc+px6XPH9nuJzmQq4bgnv0FaxrXny27/gZVsqdOi6ymnpzW125uW/bc6+fXtMh8R2/h6ScjULiFp449pwUBwTnpWnXmniONpvjvpEKyPGX0S4UOpwykkjIPrXIf8JH4sv8AwzaaHb6teR6zpjX019Ksh8yVbf7qk9wxOKwWL5b8y6v8Hb/gnRDJvbRhKnK10m79L82vp7tvVnvVFeRwajr/AI11LxHPo+sXlnb2mlQparBKVH2ll3k8d+Cv4imaF4r1TxbqngzTbO+uIHjt3u9ZMTlSxjOzY3szKT+NaLEpu1t9vva/S/oZPJaii25LRXl/d93mV/Xb1PUtc1Sz0XSbnVNQkMVrbJvlcKTgfQVPYXUN9ZQXlu26GeMSRtjGVIyK8K1KbxB4o+H3izxPdeIriKFJJoF03A8kRqQMEf3umD61uXF/rGo634O8HWGr3OkWs2kJdzT25AkkIUgKD/wH9azhi+Z6LR2t87/ojeWRqMLc65k5c29koxTfS7evQ9M0bXtM1e+1GysZzJPp03k3KlSNj88c9eladeG6Hquo+FdM+JWox3C3d/a3saicqMM5O3eR0zznHrWpBe+I/C+r+Ebq48S3WsQ+IHWO5t7ggqhYKd0foBuqqeKulddr/PRCr5JacvZzVul76tQUn000el7HqmqahZaXaG71C5jtoFIUyOcAEnAH50lhqVhfzXMNndRzyWr+XOqnJjb0PvVbxLo9n4i0iTTLt28lpEZjGRkFWDD+VGiaHZ6TealdWxcvqNx9om3HgNtC8e3FdF58/keQo0fYttvn/Dp/wfwNSiiirOcK4vxD8N9D1rXrnWp7rU7e7uFVZDbXTRghQAOB9K7SionTjU+JXN8Piq2Gk5UpNN6aHOxeD9KTXdJ1rddPd6Vam1gZpSQUIIJb1PJ5qGw8DaLZeG9U0CH7T9j1OaSa4zKS258Zwe3QV1FFDpwd1b+nuX9dxGnvvS34Ntfc238ypo+n2+laRa6Xa7/ItYVhj3HJ2qMDJrDtvA+i2/hXUfDcf2n7DqDyPNmUl8uctg9q6eiiUIy+JeREMTWg24yau0/mtmcvrXgXQtW0/TrWdbiKTToxHa3MMxSZFAxjcOe1SWPgjw7aeGbnw8ljvsrvJuPMYs8rH+It1zkda6Sik6UG27bl/XsTyqHO7J3367/mcbo/w38O6Xf6dfwm+kudPZjBJNcs5wRjac/wjsKvfEXUpLHw7LbxaJeau96r2ywwJkAsp5c9l966Sik6UeRwjpcr67UnVjUrNzt3fz/M5H4SeGZPC3gm20+6RVvJSZrkA5w7fw59hgfhTtM+H3h7T9L1nTbeOfyNYJNzulJIBzwp7AZOK6yin7KFkrbK3yCeYYidSdTmacnd27p3X3PYy/CuhWHhvQ4NH01XFtDuK723MSSSST35NR2fh3T7XxTe+JIvN+23kKQy5fK7V6YHatiiq5VppsYvEVXKUnJ3lv5631+Zjaf4b06x8Q6nrkPnfa9SREny+VwowMDtVC28B+HYfCcvhh7eSfT5JWmxK5LK5OchuoIPSuooqfZQta39blrGV1qpvp/5LovuWxy/hvwLoehT3N1bi6uLu4iML3FzO0kgj/ugnoK0fCHh7T/C+hQ6Npnm/ZoWZl8x9zZYknn6mteiqjCMdkFXF16yaqTbvZv5aL7rs4/Xfh14e1bWZtWf7ba3FwALn7LcNEs+P7wHWuc+IGl3HjPxfpOgxaFdxWWlXIkutQmG2No8AlEP8WcAfUV6nRWUsPBqyVle787HTQzSvSkpt3cU1G7fu3VvyMbXvDena1d6Vc3YlD6XP59uI32gNjHI7igeG9O/4S5/E/703z2otSC/ybAc/d9ea2aK15I3vbz/AAt+RyLE1VHlUna1vk3dr7zjYfhv4ft9QNxaSajawmbzmtIbt1gLZznYDjrXReI9ItNe0O70e+8z7NdR+XJsba2PY1oUVKpQUXFLQqeMr1JxnKbbjs+xV0mwg0zSbXTLbd5FrCsMe45O1RgZP0FcYPhL4S8tIjHemHzTNLF9pbZMxOfnHQ4rvaKc6cJu8lcdHG4ig26c2r72e/8AVzmfE/gfQtemtrieOe1ubaPyop7SUxOI/wC5kdvao5/APhuTwkvhdbV4tOEqzMqSEM7g5yzdTnvXVUUnRpu+m444/ExjGKqO0dVrszlfD/gHw/ouunWbWO4kulQxwmeZpBAh/hQH7orD+OOk3OsReGbeGxmu4RrEZuRGpO2MghicdBg9a9GopOjFx5EtP+Dc0o5lWhiI4iT5pLu/K36nMeG/A+h6Dc3t1arcy3N4nlyTXExkcJ/dBPQVHF4A8OL4Qh8LyW8stjA5khZ5CZI3yTuDdQeTXV0U/Ywtaxm8fiXLmdR3unv1Wi+5HM6X4K0ywsNQtDd6ldi/gNvK9zdNIwQgjCk9OtR33gPQ7zwlYeGZvtP2GwlSWHEpD5XOMnv9411VFP2cOwfX8Tzc3O73v87Wv9xzHiDwPouta7b63O13BewoE8y3naPzFByFbHUVymr6XceM/ijpdzJoN1Z6foTP511crtFywbKKo7rkZzXqVFRKhFtPzv8AM1oZlWore7ScVr8Kejt8vuMW/wDDWnXvivTvEk3nfbtPjeOHa5CYYEHI79TS6N4b0/Std1XWbXzvtOqMjXG5yVyucYHbrWzRWnJG97HM8TWceRydrW+V72+/Ux7nw5p9x4stfE0nm/bra3a3jw52bGOTketVNO8GaJY+I9U16GOX7XqaFJwzkoAcZ2jtnHNdHRU+yh2/p7jWLrpcqm7Wt8r3t95ymjaHpPw98M3x0iyvrqPeZ3iQmWWRsAYGfYDisX4P+G7iyvdb8TX2mnTZtWuWaC1Y5aGHJYA+mSentXotFJUYqSl2VkbvMarp1Iy1lO3M76tLW33nEX/wv8K3l1qE0kV2iX+5poI7hli3n+MKON3vV7XPAeg6va6ZDcLcxSaYgjtriGYpKqgYxuHJHFdTRQqFNK3Kif7Sxd4v2j0218rfloc1ovgfw9pNtqtrbWrNbapj7TDK5dWwuO/r1+tVfD3w78OaLqsOpQJdTzW4ItRcTtItuD2QHpXX0U/ZQunbYl4/FNSXtH72+u+lvy0Mjw34e0/QPt32Dzv9NuWuZfMkL/OfTPQe1a9FFXGKirLY56lSdSTlN3YUUUUyD//Z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mtClean="0"/>
              <a:t> </a:t>
            </a:r>
            <a:endParaRPr lang="en-GB"/>
          </a:p>
        </p:txBody>
      </p:sp>
      <p:sp>
        <p:nvSpPr>
          <p:cNvPr id="10" name="AutoShape 10" descr="data:image/jpg;base64,%20/9j/4AAQSkZJRgABAQEAYABgAAD/2wBDAAUDBAQEAwUEBAQFBQUGBwwIBwcHBw8LCwkMEQ8SEhEPERETFhwXExQaFRERGCEYGh0dHx8fExciJCIeJBweHx7/2wBDAQUFBQcGBw4ICA4eFBEUHh4eHh4eHh4eHh4eHh4eHh4eHh4eHh4eHh4eHh4eHh4eHh4eHh4eHh4eHh4eHh4eHh7/wAARCADpAYo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igAooooAKKKKACiiigAooooAKKKKACiiigAooooAKKKKACiiigAooooAKKKr6jfWem2Ut9qF3BaWsS7pJppAiIPUk8CgCxRXnXg740/D/xf46bwf4d1SS/v1heYSpCRC4TG4Kx6nn0r0WgAooooAKKKKACiiigAooooAKKKKACiiigAooooAKKKKACiiigAooooAKKKKACiiigAooooAKKKKACiiigAooooAKKKKACiiigAooooAKKr6nfWumabc6jfTLBaWsLzTyt0RFBLMfoAa8J179rL4Y2SMNLj1jV5B93ybbYjf8AAnI/lQB79RXyJq/7YmoTXKQ6D4FiHmOqJ9svCxJYgDhQPWvre2Z3t43kUK7ICwHQHHIoCxJWfr+uaN4fsRfa5qlnptsWCCW6mWNSx6AEnk+1aFfKH/BQzUFNl4O0bcDvnubt09lRUB/NzQCPoOD4l/D2ZwsfjbQCT0/0+MfzNdLYXlnqFql3Y3UF1bycpLDIHRvoRwa/J/y4/wDnmv5V+hf7Htt9l/Z68ND/AJ6pNL+cr0DaPXK/Pr9rbxdrmu/GPX9DutUuX0jS50t7WyEhEKERqWYqOCxJPJr9Ba/Ob9qawOn/ALQPiyM9J54rlfcPCh/mDSYIs/skXw0/9oPw0ei3H2i2x/vQtj9QK/RCvzK+CV8NN+Mng69Y4VNYgU/Rm2n/ANCr9NaEDCiiimIKKKKACiiigAooooAKKKKACiiigAooooAKKKKACiiigAooooAKKKKACiiigAooooAKKKKACiiigAooooAKKKKACiiigAooooA8/wD2j75tO+BPjK6Vtrf2XLGD7v8AJ/7NX5tLwoHoK+//ANtG9a0/Z+1lFODdT20H1BlUn+VfAFJlI6j4SaZ/bPxW8J6XtDCfV7fcD3VW3H9Fr9Pa/O79kuzF7+0H4ZU9IPPn/FYm/wAa/RGhCYV8O/t6akt38X9M05Txp+jpuHo0kjt/JVr7ir86/wBq/Ujqf7QPid85W2eG0X/gES5/UmmwR5c33T9K/SD9maHyPgJ4NjH/AEDUb/vok/1r83n+430r9KP2dDn4F+DCP+gTD/6DSQ2d9Xw/+3popsfivpetKgEep6WELerxOR/6Cwr7gr51/b18PjUPhdp/iCNMzaRqKbiB/wAspRsb/wAe2UxI+MvDt19h8SaTfZx9nv7eXPptkU1+qsbCSNXXowBFfk1MxSMuOq4YfhzX6r+GbgXfhvTLoHIms4pM/VAaSGzQooopkhRRRQAUUUUAFFFFABRRRQAUUUUAFFFFABRRRQAUUUUAFFFFABRRRQAUUUUAFFFFABRRRQAUUUUAFFFFABRRRQAUUUUAFFFFAHzz+3veeT8ILCzH/L1rEIP0VXaviCvsL/goTdhfDHhKwzzLqEspHsseP/Zq+PaTKR6L+zh4u0XwN8XNP8SeIJZIdOgtriOR44y7BnjIXge/FfRPiD9sDwlbuyaH4X1jUhjiSZkt1J/8eNfGNFA7H1tov7Y1s15t1rwPcQ2xI/eWt4JHUeu0gZ/OvmTx9rS+JPHWveIUDiPUtQluYw4wwRm+UH3xisSigLAeQRX2Z8LPj98O/BPwR8LabqupT3OrW1gsUtjaQmSRGUkAMThR2796+M6KAsfWGs/tjt5+NF8CsYR/Fd3oDH8FXj86p+M/2kPDHxE+FfiPwnr2iXmh6he2Di1kVhPA8y/MgyACvzKOoNfLdFFxWI7jLW0g6Eof5V+oHwhuPtXwr8K3BOTJpFs2f+2S1+YbDKkeor9Jf2cLr7X8CfBk2c/8SmFP++Rt/pQgZ6BRRRTJCiiigAooooAKKKKACiiigAooooAKKKKACiiigAooooAKKKKACiiigAooooAKKKKACiiigAooooAKKKKACiiigAooooAKKKKAPj//AIKFXQbW/BtlnlYLqYj6lFH9a+Wq+if2+7nzPivodruyINF3Y9C8zf8AxNfO1JloKKKKQBVrS9PvdUv4LHT7Z7i4nlSGNRwDI5wiljwCTwM1Vr2fw3beK/D/AMLfCE0Pge0ittQ8T2uo2+pz3oV9QlBPkxsnVI8dD2696YHnnjTwH408F7D4q8NX+lxyEKk0ihomPpvUkA+xrm6/QXw/cePPiBNf+G/iF4X8IW3hy6s5EmS11E3NwznhcAcADk56g4xXwLrWnzaRrWoaRcZ86wu5bVyepKOVz+lAkypRRRSGKOtfoZ+yHP5/7O/hTnPlwyxH/gMzj+lfnlX3t+xBc+f8ArGPP/Hvf3cX/kUn/wBmpoTPb6KKKZIUUUUAFFFFABRRRQAUUUUAFFFFABRRRQAUUUUAFFFFABRRRQAUUUUAFFFFABRRRQAUUUUAFFFFABRRRQAUUUUAFFFFABRRRQB8D/tuXRuPj7dQ54tdLtYx+O9v/Zq8Sr6w/aN+AfxD8afFvUvFGgf2VPp97FAqCa5MbxlIwhBG055BOR61w6/sofFUoGNx4cU/3ftb/wA9lIpM8Hor3C5/ZY+LUQOyHQZv9y+YfzSsq5/Zv+McOceGrSb/AK5agh/mBQO55G2SpC4zjjNevavdfCW4+FukbH8QDxVHJY+auoSTGGSEOonFuc7NgXd0wRjisi9+BfxeswTL4Fv3A/54yxP/ACavffDfw78X6t+xlqHhHUvDrW3iGAznToLgL5pQS+YmDn5SQWA5oQmdB8P/AAz+zdpPiKy8U+FvE2m297ZsXjY68wXJBHzI78jBPBFfLv7R+nx6Z8dfFsMODFNeC7jIOQRKivke2Sa+1NC+D/w71Xw/o99r/wAPNEi1Q2cL3MbWq5SXYCynHBwcivm39tjwfrFv8W4ta0/Q72fTr7ToUSW2t2kRZI8qUO0HB27abBHz5RWnF4d8STHEXhrXHPtp8v8A8TV+DwH46uP9T4K8QyfSwf8AqKQzna+4f2CLgSfBvULfPMGuTj8GSNv6mvk6H4WfEyb/AFfgHXz9bcL/ADNfW/7EvhTxT4T8D67beJ9FudJe41MTW8U5G5l8pAWwCcDIoQme/UUUUyQooooAKKKKACiiigAooooAKKKKACiiigAooooAKKKKACiiigAooooAKKKKACiiigAooooAKKKKACiiigAooooAKKKKACiiigBk8sUELzTyJFFGpZ3dgFVR1JJ6Cvm/4q/tX+HtCu5dN8FacPEFzGSr3krmO1Ujsp6v+GB717x48j8OT+EdRt/F01rFoc0Xl3jXMvlx7GOMFsjGTivJdD8Dfsx253WcHguYn/ntexv/AOhNQNHn/gn9sRXvlh8aeGYre2YgG60yUt5fuY2OSPoa9ys/jf8ACe60kamnjrR0g27iJJtrr7FDzn8KzofBPwBkIMOjeBH9NpgP9au23gL4Kqf3HhvwZnr8sUBoA8q+Iv7X/hPTWe08F2B1y4HH2m4k8m3B9h95v0q78Av2ntN8aazLoHjKPTNDv2UyWlxHPi3mA6oS5+Vh164NetweFfhfBjydE8LJj0ihrG+Ivw5+GPjTwpc6DdQaLZGQZgurXyklt5B0dSP5dxxQGhe8b/GT4deErIz3/iSzupj/AKq1sHFxNKewVUzz9cV85+O/2lvidrNy0fg3wVeaRYAnZLcaZJcTuPU5Xav0wfrXR/A39n2PwL8TbfxTrXjLQtRtbFJRbQxABpGddoZskgYBPTvX0ymoaMeI76wPsJU/xoA+e/gt+0daSaS2n/FmCXQNUib91fy2EkMF2vpjb8rj06HqK6vxb+0h8P7HTinha5m8V63L8tnpunwuXlf3O3gAck811fxZufhjfeEbzSvHmqaLHplwm11mnQOD2ZMfNuB5BHNeUfs06f8AALw94sul8H+Kxq3iC5zDBJqOUkEefuQ7lAOe+OTQBieG/wBpP4mHxlp+neIvhjNDZXl0kDJBaXCzRhjjcC2VOM5OcdO1fV9NZELBmVSR0JHSnUCCiiigAooooAKKKKACiiigAooooAKKKKACiiigAooooAKKKKACiiigAooooAKKKKACiiigAooooAKKKKACiiigAooooAKKKKACiiigDI8Z+G9J8XeF7/w3rlsLnT7+IxTIeuOxB7EHBB7ECviTxv8AsrfEPR9Wkj8Ow2PiDTSx8ibzhDMF7B1PGfcHn0r7yr5V8Z/tWa74W8Y6n4e1P4epbS2Vw8YSa9Ku6A/K4+XBDDBBHHNA0efeBP2UfHur6nGPFDWXh/TQwMzRzedOy+iADaD7knHpX0XJ+zf8KT4SfQIdCaF2TC34mY3Svjh9+evt0rh/BX7T+v8Ai2SaPQPhHq+sGAZmayvFZE9ixUDPtnNM1T9rix0a9ax1z4b+IdNu1ODDcSKjfgCvP4ZoDU+cPiv8K/GHw78STaXqFjqF/ZklrTUbWKR4p07E7c7W9VP4V1PwM+A+veOtTiu/Ekl34e8PqQS07mO5u/8AZjRjlR6sR9K9s8WeNPjx8SfDsf8Awr/wJJ4W064GTe6jcot1Iv8AsKR8g98Z+leL3v7Pnx0uLtry5s/tNyx3GVtXy5P1NIdz6H1v9lb4XX2nrb2MeraXOi4FxBfOzH3IYkGszRP2R/ANnJv1LWvEWpj+492Yl/8AHMVy/wAKoP2nvAMogvNBHiXRh96zu9RRpEH/AEykPIPscj2rtbb9qnwFa30+l+K9M1zw1qls5S4tbq3DGNh2yDz9cYNMR0kX7OnwfW28h/CEE/GPMmld3/76JzXMaj+yb8Mprpbiwn1zTCrBkEF6fkI6EZ5FN179oDXPEGlSt8Ifh5rniJsYGoXVv5NsnuoJBk/AivBvElz+05rWpG+v7XxlFJuysdoBDEnsqocUAfTGmfs9+GYNTt9Q1PxL4u1iW3kWRFu9XkKZU5GQCM9K9irwH9mHxj8Xb6+l8N/EjwxqYt44DJbaxcxLG2QR+7kwfmJzkN14Oa9+oEFFFFABRRRQAUUUUAFFFFABRRRQAUUUUAFFFFABRRRQAUUUUAFFFFABRRRQAUUUUAFFFFABRRRQAUUUUAFFFFABRRRQAUUUUAFFFZ/iazvNQ8O6jY6fevY3lxayRwXKfeicqQrD6HBoA0KwfFHgvwl4okik8ReHNM1WSL/VvdWyuy/QkV88eHPi94uvY/DXgO/1IaJrOhedJ431S6QH7Pb2zgAgsMEzDb83+1x1r12D43fDybRNR1VNTulSweONreSyljnnaTIjEUbANJvIOMenagDu9F0nS9FsUsdI0+1sLVPuxW8QRR+AovtN0u9uIpL2ws7iaM7o2liVmUjuM15ZpP7Q3gmTSdVvtfttV8OS6derZtZ31sftErsm8BI0yT8vJ9OOa5XwV4utPGn7W8Gr6Jqj3uhv4ND2oDEIC03zZU9GyMHPPFAz6KHAwOBRXinjzxNrXiz4xXXwx0bxLN4X03SNJ/tTWNRttv2h9xAWNGbhFAOWauXh8W2PgfUtP1fQPjTD4s0SKYjW9P1S/ilkS3wczQsPm3qQPl75oEfSdYWu+DvCmvXiXmteHNL1C5j+7LcWqOw/Eiuf8a/F7wH4S8PaZruqauZLTVIDc2X2WMyvNEFDFwB0GCOTjk4rmpP2jPAcNtE91p3im3uJYftK2j6Q/nfZ/wDnvgZHl985oA9etoIbaFYLeGOGJBhURQqgewFSV49r/wC0b8N9G1e506WTV7v7PbRXTXFnZGaAwyIrrJvB4XDAHOMHIqh4i/aM0ax1a3ttJ8L6xq2nXGrxaVFqy7Y7SWVmAfYxyW259MHB54oA9worzCD46eBJvE0OkCTUUtJ7iW1h1iS1K6fLNECXjWUnkjB7Y461V8NfHbw7r3jTSvDtr4f8SwQ6yzjTNRuLLy7e6CKWLKSc7cDOcdxQB6zRRRQAUUUUAFFFFABRRRQAUUUUAFFFFABRRRQAUUUUAFFFFABRRRQAUUUUAFFFFABRRRQAUUUUAFFFFABRRRQAUUUUAFFFFABRRRQB83/EDwP4pvfEfxT1KXwT/bttrk2m2UUUdyIJJrBI90jRN/z0WRVPzcZHeuP0nwJ8RNM8baR4htbqFbq3uydA8P8Ai7URNPcjyis0pZPusgZSqjOBmvoH43/EST4e+HrGbT9IfWda1a9Sw0ywVtvnTN6nsABzXk2uw+K/H3jTRfAvxq8DwafBeh7nRtY0O5kJtZ0Qs0bSD7uVBB6ZIHXsDOQ+E3hvx9qfj7xD8UdPh0bxVq1lrl5p9zbTSmG3kYxIDLCxBwEPyYI5UV6T8Dfgrr3gP4jW3iW+vLOZJ9FmjvxDkBbyW4MrKg/55gEAfSvXvAHhHw/4G8NweHPDlqLWyhLPtLlnd2OWdieSxPc1X+KHjCHwP4TfXZbGS+b7TBbRQI4Xc8sixrknoMtmgLnBfFP4WeIrj4kwfEv4falYW2t/YzY6jYajGWtb+D+62OQcYH4CuV8L/AVNQ8Zx+LPiDoHhDR9J02J2g0XSIP3EjEfNLO7fex1A6Cvo4MuAdwwenNeIwfGi61D4iL4Jl8PW/lz+KLnQpHeQnMEVuJC5HTcS2MdMUAeKeE/AF343sPiLe+C2vNT8K6Zpt1pPhBbk4DNJIJZUiJ/gDBgCf7wHrXv+j+EfFMnj+08R3lrbR2Y8CJpRiZhvS7Lq7IR6DB5r1HSNN0/SNOh07S7KCys4F2xQQRhEQegA4FWqBHzf+zL8I/EngnV9asPFum20+n6rodssjZWRFlDyB4eewBB9OlYj/CH4stoPhz4f3EeiN4X0PxCLlb2CUi5nheR28wqRgFA546k49K+q8jHWuM+GPj638cS+JPs+ny2kOi6zNpYkkYHz2jwCw9Oe1Az530n4MDRvCGq6V4y8M2GjrZadcxjxXNrLyW6SMCI50tjwjHPzHrycVq+F7rx9N+0B8MrDxmNDWG10m6On2+kSGSNohEFNyx7B8AKBwADXt3hXX9D+Knh7xHYXWitJpMGo3OkTx3QDLdeUdrsB2Gc/lVX4ZfB7wV8PdWutV0C1umu54/ISS6uGmNvDnPlR7vurnsKAPQqKKKBBRRRQAUUUUAFFFFABRRRQAUUUUAFFFFABRRRQAUUUUAFFFFABRRRQAUUUUAFFFFABRRRQAUUUUAFFFFABRRRQAUUUUAFFFFAHj/7RVnqFjrPgbx9b6XdatYeF9UefUbW1TfKIZIinmov8RQkHFc98Q/jc2vaPrNl8L7e41H7J4fur671VbeRfsEgUCNVDAZk5Y468CvoE8jB5FQQ2dpCkiQ2sEayZ3hYwA319aAPi6LXdF0v4meR8LvGAnvpPB0sbahf37GCXUWKkNukO3eR+AYgVieNrzVNRs7nwz40vNck1GBdOnt/tOsx3kMLS3Kxyy+ZHgIWGcIc4xketfY+p/DXwFqWltpl34S0h7Vo5I9gtlXCuwZ8EdMsoP1FVNO+E3w50/wALXvhm18J6aml32PtUJjyZiDlSzHkkdueKB3PmbVrW/wDG3inWPCvgTxPolt4f8JBLHSI7zXpYmWc4drwFT++O8lQWJHHSovC1v4mt/jFbxtHa3viWDxfqTneSkE1yunREkkchCSD9DX0u3wZ+F7T6bMfBOkeZpiLHakQAbFU5Gf72Dzznmu0XTdPW7F2tjbi4Ehk80RjdvKhS2fUqAM+goC582/Fl/jFD4K0618ea9pOmxap4l0+1S40EyRy20cjlXUtxlcH65FcLqOpeJ9L8W3/wh0TxJJF4fTXrlI5dT1OSFpljgic2f2n7yZLk+p6V9m6lp9jqUCQahaQXUSSJKqSoGAdTlWGe4IyDXP8AjT4e+DPGVgLHxH4esr6EXP2oBkwfNxgvkc5I4PqKAufK2h6fJpGo6PoPxg8by2fhFrK8vtEbTtTlkiFx5wXyvtC/NIyKCyj/AGsc1m/Da88IP4c0S38beItR07ww6atqMNwLh4nu7/7TtBdk5MqxBWC9y2a+z4vDXh+PTLHTF0Ww+xafj7JAYFKQY6bQRxUFt4Q8LW2mxabB4e0xLOK4a5jg+zLsSVjuZwMcEk5zQFzzf9jXa/wI028WWSZry8u7h5ZDl3LTN8zf7R4z717JVXSdNsNJsUsdMs4LO1QsVihQKoJOTgD1JJq1QIKKKKACiiigAooooAKKKKACiiigAooooAKKKKACiiigAooooAKKKKACiiigAooooAKKKKACiiigAooooAKKKKACiiigAooooAKKKKACiiigAooooAKKKKACiiigAooooAKKKKACiiigAooooAKKKKACiiigAooooAKKKKACiiigAooooAKKKKACii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n/Z8f8Az8Xn/gQ3+NH9nx/8/F5/4EN/jVyigCn/AGfH/wA/F5/4EN/jR/Z8f/Pxef8AgQ3+NXKKAKf9nx/8/F5/4EN/jR/Z8f8Az8Xn/gQ3+NXKKAKf9nx/8/F5/wCBDf40f2fH/wA/F5/4EN/jVyigCC3tVgcsstw+RjEkrMPyNT0UUAZU3iLQ4ZpIZNTt1kjuFtnUtysrfdT6mq+r+MfC+kXr2Wp65ZWlymC0cj4IyMj9Kq3PgnSbi8ubp2n33Goxag/IwJIxgDp0rz6/sdYvvjV4lTRrXRriVbS3Mg1KIuoG0Y2471yVKtWNlbVv9LntYPBYPEOXvO0Y3ey1vFb2fd/geojxJozatp+lpeB7nUYDcWoVSRJGBncD0rXrzXUL3U7X4w+EtJa4EMD6XIbi3g4hLhX6D0yOPoK5DTr3xdqfgXxD4gHi3UIG0e+nW3iVhh9rAkOepGGAA7YpyxHJe6va/wByNI5MqihKM1FNR3u9ZSklsvL9fI95orK8JahNqnhPS9TuMCa6s45pNowNzKCf1rxy2vPF958Pdb8TjxbqEL6Tdz/Z4lIIkVX5Dnqw7AdsVdauqT1V9G/krf5nJhMsliJSi5qNmo633d0tvNHvFFeU6rrmueIvE/hrwzb6rcaRFfaSNQubi2wsjsc/Kp7Dj9azZfGniPSPBvi2zkv/ALbe6NfJZ29+ygsVdsZbsWHP41E8VGF7rv8AhubwyStNRSkuZ2010Tlyp3tbf5nqupa9pmnaxp+k3U5S71AsLZNpO7b157da068Yn0rUtL+IXgMah4guNYM3myBp8FkYoN2D/dORj6V2Pxin1jTfDkGvaReXELaZcpPcRRsQJ4c4ZWHcVUazUJSktnb8iauWw9pRpU5351v0vzNLpfovmdtRXk8uo634v1/xTPoWsXlvp9hpohsvIlKq9yy793HcdKxP+Ey17VING1ay1G5S30mytZtUiV8CZ5JgjB/X5QWqfrUU7W/rXX8LlwyOrP7SvpfybV4p+t7ep7nRXDfC7UdQ1zUfEmtXF5NLp735t7CJmyiJGMEqPfI/I1iak3ifW/iprfh3T/EdxplhFawTMU5ZPZP7uSeT7Vft/di0vi2+6/5HPHLH7adKU0uRXb18rr1V7fI9BsNe0y+12+0W3mLXtiqtcJtI2hunPetOvGoNJ1TVPit4vtbHXLrS1S2gaSa3wJHYL8oz2Gck+tRx+NvEbfCfS5RfbdSvNU/s1r4qCUXfjeffHesoYv3byXf5+9b/ACOypknM4+xmteS6d9OaPNfbbR7a7HtEjLGjOxwqgkn2qh4d1rTvEGlR6ppcxmtZCwVypXJBweD7ivP9Pu9c8NePv+EXudeu9ZtLzTJbpXuSGlgkUHv6HHT6VrfAi+vNS+Gthd39zJcztJKGkkOScSECtadbnlb1/B2OXEZb7DDutzXV42a7SUujX93/AIc7qivKtPk8QeNvGHiSGPxNf6LbaNdfZreC1wNxBOWf+9nb+tLrviTUPBnjLX49S1C4ubC50o3mnLK+QkqDBRfqTnFS8SlHna0/4Df6Ff2RNz9lGSc7J8uvW2l9tnf5M77xR4i0jw1YpeaxdC3idxHGApZnb0AHJqtovjDQtY1KLTrK4ka6ltRdKjxMh8vcVzyOOQeK8k8RaPrE+m/D9ta13U5L2+vP3hMmTEzjcGU9mAIH4V0kCtpPxpmXzZ7xrTw0vzyHMkpVm5J7k4rP6xPnfMrK9v8AyW52SynDxou0uadpPTb3Zcq6fqerVU1jUbTSNLuNTv5PKtbZDJK+CcKPYV4h4f1z4haxZ2viLTYdevLiW53MiyQ/YDFuwVCE7gQO/WvUfird3Vn8N9avLWV7e4jtSyOpwynIrRYjmpSmlay/Q5K2USw+Jp0JyT5nZ2e2qT9N9NPkdFp95b3+nwX1q++3njWWNsYypGQcfSqfhvXtN8Q2DX2lTGaBZWhLFSvzKcEc1X8ETTXPgfRbi4kaSWXT4Xd2PLMYwSTXifhxdbsfhfqviTTPElxY/wBmahM6WkeBHId4yH9c54pV8Q6NRK2lm38rf5jwmWQxCqR5rNSjFX21uui8kfQ9ZviXXdN8O6WdS1aYw2wdULBS3LHA4FedzatrvjDxnZ6BBrF1odsmkRX0rWuFklkcDgH+6M9PY1zXifXNU1b4P6va6rci7uNM1hbQXQXHnKrcMfes62L5YycVqr/g7M2w2RudSmqkt3G6W6UttbWPekYMgZehGRS15XZ3WveHfiPoGnz+IbjV7TW7dmlhlxtiYLkNGB91f/r1o/GvVtW0uPw3/ZOoyWMlzqyQSOp+UqykfMO4749q6HXXK5W2dv6+85FlcpV6dKM0+dXT1tpfyvumegyyLFE8jnCopYn2FUPDet6d4h0iLVdKmM1rLnY5UrnBweDXn2k3etaL8RdR8KXmt3OsWdxpL3ivckF4X6EcdAfSuT0bxBq2j/CDwtY6QZ0m1O+kgeSDb5oUMSVQtwGOeCfSsXiktWtP1vY64ZI5wtGSbbjZ7KzjJtu+unKe/UV5PoV540sdM8TR6hBrcOnR6ZJNZXOoyxtPHMFORuQ8+o9MVz82reLtM8DeG/G03ie8nluLmKCSzbHkvGcjn1YheSfWr+srT3X/AE7EwyOc5OKqR3SXW7aulpf0fZnuhuIPtItvOj88pvEe4btucZx1xnvUleRT6Xdan8e763OvanaiLTUmRreUIQu9T5XT7mTnFQa54p1jwnL4z0W81C5ubllSbRnkcs4WY7Qqn/ZPT3U1P1qy5pLv+F/8iY5M6jjGlO8nGMrWf2ml+F9fI9koryDU28VWvi7wf4WXxHewy3mmSC+mL72ZxlmYZ/i4IB7Vu/CrUNXXxF4n8N6nqc+px6XPH9nuJzmQq4bgnv0FaxrXny27/gZVsqdOi6ymnpzW125uW/bc6+fXtMh8R2/h6ScjULiFp449pwUBwTnpWnXmniONpvjvpEKyPGX0S4UOpwykkjIPrXIf8JH4sv8AwzaaHb6teR6zpjX019Ksh8yVbf7qk9wxOKwWL5b8y6v8Hb/gnRDJvbRhKnK10m79L82vp7tvVnvVFeRwajr/AI11LxHPo+sXlnb2mlQparBKVH2ll3k8d+Cv4imaF4r1TxbqngzTbO+uIHjt3u9ZMTlSxjOzY3szKT+NaLEpu1t9vva/S/oZPJaii25LRXl/d93mV/Xb1PUtc1Sz0XSbnVNQkMVrbJvlcKTgfQVPYXUN9ZQXlu26GeMSRtjGVIyK8K1KbxB4o+H3izxPdeIriKFJJoF03A8kRqQMEf3umD61uXF/rGo634O8HWGr3OkWs2kJdzT25AkkIUgKD/wH9azhi+Z6LR2t87/ojeWRqMLc65k5c29koxTfS7evQ9M0bXtM1e+1GysZzJPp03k3KlSNj88c9eladeG6Hquo+FdM+JWox3C3d/a3saicqMM5O3eR0zznHrWpBe+I/C+r+Ebq48S3WsQ+IHWO5t7ggqhYKd0foBuqqeKulddr/PRCr5JacvZzVul76tQUn000el7HqmqahZaXaG71C5jtoFIUyOcAEnAH50lhqVhfzXMNndRzyWr+XOqnJjb0PvVbxLo9n4i0iTTLt28lpEZjGRkFWDD+VGiaHZ6TealdWxcvqNx9om3HgNtC8e3FdF58/keQo0fYttvn/Dp/wfwNSiiirOcK4vxD8N9D1rXrnWp7rU7e7uFVZDbXTRghQAOB9K7SionTjU+JXN8Piq2Gk5UpNN6aHOxeD9KTXdJ1rddPd6Vam1gZpSQUIIJb1PJ5qGw8DaLZeG9U0CH7T9j1OaSa4zKS258Zwe3QV1FFDpwd1b+nuX9dxGnvvS34Ntfc238ypo+n2+laRa6Xa7/ItYVhj3HJ2qMDJrDtvA+i2/hXUfDcf2n7DqDyPNmUl8uctg9q6eiiUIy+JeREMTWg24yau0/mtmcvrXgXQtW0/TrWdbiKTToxHa3MMxSZFAxjcOe1SWPgjw7aeGbnw8ljvsrvJuPMYs8rH+It1zkda6Sik6UG27bl/XsTyqHO7J3367/mcbo/w38O6Xf6dfwm+kudPZjBJNcs5wRjac/wjsKvfEXUpLHw7LbxaJeau96r2ywwJkAsp5c9l966Sik6UeRwjpcr67UnVjUrNzt3fz/M5H4SeGZPC3gm20+6RVvJSZrkA5w7fw59hgfhTtM+H3h7T9L1nTbeOfyNYJNzulJIBzwp7AZOK6yin7KFkrbK3yCeYYidSdTmacnd27p3X3PYy/CuhWHhvQ4NH01XFtDuK723MSSSST35NR2fh3T7XxTe+JIvN+23kKQy5fK7V6YHatiiq5VppsYvEVXKUnJ3lv5631+Zjaf4b06x8Q6nrkPnfa9SREny+VwowMDtVC28B+HYfCcvhh7eSfT5JWmxK5LK5OchuoIPSuooqfZQta39blrGV1qpvp/5LovuWxy/hvwLoehT3N1bi6uLu4iML3FzO0kgj/ugnoK0fCHh7T/C+hQ6Npnm/ZoWZl8x9zZYknn6mteiqjCMdkFXF16yaqTbvZv5aL7rs4/Xfh14e1bWZtWf7ba3FwALn7LcNEs+P7wHWuc+IGl3HjPxfpOgxaFdxWWlXIkutQmG2No8AlEP8WcAfUV6nRWUsPBqyVle787HTQzSvSkpt3cU1G7fu3VvyMbXvDena1d6Vc3YlD6XP59uI32gNjHI7igeG9O/4S5/E/703z2otSC/ybAc/d9ea2aK15I3vbz/AAt+RyLE1VHlUna1vk3dr7zjYfhv4ft9QNxaSajawmbzmtIbt1gLZznYDjrXReI9ItNe0O70e+8z7NdR+XJsba2PY1oUVKpQUXFLQqeMr1JxnKbbjs+xV0mwg0zSbXTLbd5FrCsMe45O1RgZP0FcYPhL4S8tIjHemHzTNLF9pbZMxOfnHQ4rvaKc6cJu8lcdHG4ig26c2r72e/8AVzmfE/gfQtemtrieOe1ubaPyop7SUxOI/wC5kdvao5/APhuTwkvhdbV4tOEqzMqSEM7g5yzdTnvXVUUnRpu+m444/ExjGKqO0dVrszlfD/gHw/ouunWbWO4kulQxwmeZpBAh/hQH7orD+OOk3OsReGbeGxmu4RrEZuRGpO2MghicdBg9a9GopOjFx5EtP+Dc0o5lWhiI4iT5pLu/K36nMeG/A+h6Dc3t1arcy3N4nlyTXExkcJ/dBPQVHF4A8OL4Qh8LyW8stjA5khZ5CZI3yTuDdQeTXV0U/Ywtaxm8fiXLmdR3unv1Wi+5HM6X4K0ywsNQtDd6ldi/gNvK9zdNIwQgjCk9OtR33gPQ7zwlYeGZvtP2GwlSWHEpD5XOMnv9411VFP2cOwfX8Tzc3O73v87Wv9xzHiDwPouta7b63O13BewoE8y3naPzFByFbHUVymr6XceM/ijpdzJoN1Z6foTP511crtFywbKKo7rkZzXqVFRKhFtPzv8AM1oZlWore7ScVr8Kejt8vuMW/wDDWnXvivTvEk3nfbtPjeOHa5CYYEHI79TS6N4b0/Std1XWbXzvtOqMjXG5yVyucYHbrWzRWnJG97HM8TWceRydrW+V72+/Ux7nw5p9x4stfE0nm/bra3a3jw52bGOTketVNO8GaJY+I9U16GOX7XqaFJwzkoAcZ2jtnHNdHRU+yh2/p7jWLrpcqm7Wt8r3t95ymjaHpPw98M3x0iyvrqPeZ3iQmWWRsAYGfYDisX4P+G7iyvdb8TX2mnTZtWuWaC1Y5aGHJYA+mSentXotFJUYqSl2VkbvMarp1Iy1lO3M76tLW33nEX/wv8K3l1qE0kV2iX+5poI7hli3n+MKON3vV7XPAeg6va6ZDcLcxSaYgjtriGYpKqgYxuHJHFdTRQqFNK3Kif7Sxd4v2j0218rfloc1ovgfw9pNtqtrbWrNbapj7TDK5dWwuO/r1+tVfD3w78OaLqsOpQJdTzW4ItRcTtItuD2QHpXX0U/ZQunbYl4/FNSXtH72+u+lvy0Mjw34e0/QPt32Dzv9NuWuZfMkL/OfTPQe1a9FFXGKirLY56lSdSTlN3YUUUUyD//Z"/>
          <p:cNvSpPr>
            <a:spLocks noChangeAspect="1" noChangeArrowheads="1"/>
          </p:cNvSpPr>
          <p:nvPr/>
        </p:nvSpPr>
        <p:spPr bwMode="auto">
          <a:xfrm>
            <a:off x="36512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34613" t="4502" r="36772" b="23382"/>
          <a:stretch/>
        </p:blipFill>
        <p:spPr>
          <a:xfrm>
            <a:off x="5162550" y="3509963"/>
            <a:ext cx="2009775" cy="3014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44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Staff </a:t>
            </a:r>
            <a:r>
              <a:rPr lang="en-GB" b="1" dirty="0" err="1" smtClean="0"/>
              <a:t>yr</a:t>
            </a:r>
            <a:r>
              <a:rPr lang="en-GB" b="1" dirty="0" smtClean="0"/>
              <a:t> </a:t>
            </a:r>
            <a:r>
              <a:rPr lang="en-GB" b="1" dirty="0" err="1" smtClean="0"/>
              <a:t>adran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err="1" smtClean="0"/>
              <a:t>Dosbarth</a:t>
            </a:r>
            <a:r>
              <a:rPr lang="en-GB" dirty="0" smtClean="0"/>
              <a:t>/Class  4S – Mrs S Stephens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Dosbarth</a:t>
            </a:r>
            <a:r>
              <a:rPr lang="en-GB" dirty="0" smtClean="0"/>
              <a:t> /Class 4A– Mrs S Asher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Athro</a:t>
            </a:r>
            <a:r>
              <a:rPr lang="en-GB" dirty="0" smtClean="0"/>
              <a:t> CPA/PPA – Mr E Jones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 smtClean="0"/>
              <a:t>Cynorthwywraig</a:t>
            </a:r>
            <a:r>
              <a:rPr lang="en-GB" dirty="0" smtClean="0"/>
              <a:t>/Teaching assistant  – Mrs H Payne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88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Ethos a </a:t>
            </a:r>
            <a:r>
              <a:rPr lang="en-GB" b="1" dirty="0" err="1" smtClean="0"/>
              <a:t>Gweledigaeth</a:t>
            </a:r>
            <a:endParaRPr lang="en-GB" b="1" dirty="0"/>
          </a:p>
        </p:txBody>
      </p:sp>
      <p:pic>
        <p:nvPicPr>
          <p:cNvPr id="2050" name="Picture 2" descr="Bridgelea Primary School: Nurture School Awar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60" y="4464903"/>
            <a:ext cx="1964186" cy="208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alancing Equity and Efficiency | Health Knowledg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6968" r="9485" b="11843"/>
          <a:stretch/>
        </p:blipFill>
        <p:spPr bwMode="auto">
          <a:xfrm>
            <a:off x="5321249" y="4605510"/>
            <a:ext cx="2440261" cy="180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0" descr="Unicef Rights Respecting School Award | Shaftesbury Pa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8842" y="4491526"/>
            <a:ext cx="1907722" cy="1916238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064" y="1220120"/>
            <a:ext cx="11205589" cy="3244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830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Disgyblaeth</a:t>
            </a:r>
            <a:r>
              <a:rPr lang="en-GB" b="1" dirty="0" smtClean="0"/>
              <a:t> a </a:t>
            </a:r>
            <a:r>
              <a:rPr lang="en-GB" b="1" dirty="0" err="1" smtClean="0"/>
              <a:t>Gwrth</a:t>
            </a:r>
            <a:r>
              <a:rPr lang="en-GB" b="1" dirty="0" smtClean="0"/>
              <a:t> </a:t>
            </a:r>
            <a:r>
              <a:rPr lang="en-GB" b="1" dirty="0" err="1" smtClean="0"/>
              <a:t>fwlio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463" y="1311910"/>
            <a:ext cx="11788312" cy="459250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7200" dirty="0" err="1" smtClean="0"/>
              <a:t>Mae’r</a:t>
            </a:r>
            <a:r>
              <a:rPr lang="en-GB" sz="7200" dirty="0" smtClean="0"/>
              <a:t> </a:t>
            </a:r>
            <a:r>
              <a:rPr lang="en-GB" sz="7200" dirty="0" err="1" smtClean="0"/>
              <a:t>ysgol</a:t>
            </a:r>
            <a:r>
              <a:rPr lang="en-GB" sz="7200" dirty="0" smtClean="0"/>
              <a:t> </a:t>
            </a:r>
            <a:r>
              <a:rPr lang="en-GB" sz="7200" dirty="0" err="1" smtClean="0"/>
              <a:t>yn</a:t>
            </a:r>
            <a:r>
              <a:rPr lang="en-GB" sz="7200" dirty="0" smtClean="0"/>
              <a:t> </a:t>
            </a:r>
            <a:r>
              <a:rPr lang="en-GB" sz="7200" dirty="0" err="1" smtClean="0"/>
              <a:t>defnyddio</a:t>
            </a:r>
            <a:r>
              <a:rPr lang="en-GB" sz="7200" dirty="0" smtClean="0"/>
              <a:t> </a:t>
            </a:r>
            <a:r>
              <a:rPr lang="en-GB" sz="7200" dirty="0" err="1" smtClean="0"/>
              <a:t>strategaethau</a:t>
            </a:r>
            <a:r>
              <a:rPr lang="en-GB" sz="7200" dirty="0" smtClean="0"/>
              <a:t> </a:t>
            </a:r>
            <a:r>
              <a:rPr lang="en-GB" sz="7200" dirty="0" err="1" smtClean="0"/>
              <a:t>Arfer</a:t>
            </a:r>
            <a:r>
              <a:rPr lang="en-GB" sz="7200" dirty="0" smtClean="0"/>
              <a:t> </a:t>
            </a:r>
            <a:r>
              <a:rPr lang="en-GB" sz="7200" dirty="0" err="1" smtClean="0"/>
              <a:t>Adferol</a:t>
            </a:r>
            <a:r>
              <a:rPr lang="en-GB" sz="7200" dirty="0" smtClean="0"/>
              <a:t> </a:t>
            </a:r>
            <a:r>
              <a:rPr lang="en-GB" sz="7200" dirty="0" err="1" smtClean="0"/>
              <a:t>er</a:t>
            </a:r>
            <a:r>
              <a:rPr lang="en-GB" sz="7200" dirty="0" smtClean="0"/>
              <a:t> </a:t>
            </a:r>
            <a:r>
              <a:rPr lang="en-GB" sz="7200" dirty="0" err="1" smtClean="0"/>
              <a:t>mwyn</a:t>
            </a:r>
            <a:r>
              <a:rPr lang="en-GB" sz="7200" dirty="0" smtClean="0"/>
              <a:t> </a:t>
            </a:r>
            <a:r>
              <a:rPr lang="en-GB" sz="7200" dirty="0" err="1" smtClean="0"/>
              <a:t>ceisio</a:t>
            </a:r>
            <a:r>
              <a:rPr lang="en-GB" sz="7200" dirty="0" smtClean="0"/>
              <a:t> </a:t>
            </a:r>
            <a:r>
              <a:rPr lang="en-GB" sz="7200" dirty="0" err="1" smtClean="0"/>
              <a:t>datrys</a:t>
            </a:r>
            <a:r>
              <a:rPr lang="en-GB" sz="7200" dirty="0" smtClean="0"/>
              <a:t> </a:t>
            </a:r>
            <a:r>
              <a:rPr lang="en-GB" sz="7200" dirty="0" err="1" smtClean="0"/>
              <a:t>sefyllfa</a:t>
            </a:r>
            <a:r>
              <a:rPr lang="en-GB" sz="7200" dirty="0" smtClean="0"/>
              <a:t> o </a:t>
            </a:r>
            <a:r>
              <a:rPr lang="en-GB" sz="7200" dirty="0" err="1" smtClean="0"/>
              <a:t>gwmpo</a:t>
            </a:r>
            <a:r>
              <a:rPr lang="en-GB" sz="7200" dirty="0" smtClean="0"/>
              <a:t> mas ac </a:t>
            </a:r>
            <a:r>
              <a:rPr lang="en-GB" sz="7200" dirty="0" err="1" smtClean="0"/>
              <a:t>yn</a:t>
            </a:r>
            <a:r>
              <a:rPr lang="en-GB" sz="7200" dirty="0" smtClean="0"/>
              <a:t> </a:t>
            </a:r>
            <a:r>
              <a:rPr lang="en-GB" sz="7200" dirty="0" err="1" smtClean="0"/>
              <a:t>annog</a:t>
            </a:r>
            <a:r>
              <a:rPr lang="en-GB" sz="7200" dirty="0" smtClean="0"/>
              <a:t> </a:t>
            </a:r>
            <a:r>
              <a:rPr lang="en-GB" sz="7200" dirty="0" err="1" smtClean="0"/>
              <a:t>cyfrifoldeb</a:t>
            </a:r>
            <a:r>
              <a:rPr lang="en-GB" sz="7200" dirty="0" smtClean="0"/>
              <a:t> </a:t>
            </a:r>
            <a:r>
              <a:rPr lang="en-GB" sz="7200" dirty="0" err="1" smtClean="0"/>
              <a:t>personol</a:t>
            </a:r>
            <a:r>
              <a:rPr lang="en-GB" sz="7200" dirty="0" smtClean="0"/>
              <a:t> am </a:t>
            </a:r>
            <a:r>
              <a:rPr lang="en-GB" sz="7200" dirty="0" err="1" smtClean="0"/>
              <a:t>sefyllfaoedd</a:t>
            </a:r>
            <a:r>
              <a:rPr lang="en-GB" sz="7200" dirty="0" smtClean="0"/>
              <a:t> </a:t>
            </a:r>
            <a:r>
              <a:rPr lang="en-GB" sz="7200" dirty="0" err="1" smtClean="0"/>
              <a:t>o’r</a:t>
            </a:r>
            <a:r>
              <a:rPr lang="en-GB" sz="7200" dirty="0" smtClean="0"/>
              <a:t> </a:t>
            </a:r>
            <a:r>
              <a:rPr lang="en-GB" sz="7200" dirty="0" err="1" smtClean="0"/>
              <a:t>fath</a:t>
            </a:r>
            <a:r>
              <a:rPr lang="en-GB" sz="7200" dirty="0" smtClean="0"/>
              <a:t>. </a:t>
            </a:r>
          </a:p>
          <a:p>
            <a:pPr marL="0" indent="0">
              <a:buNone/>
            </a:pPr>
            <a:endParaRPr lang="en-GB" sz="7200" dirty="0"/>
          </a:p>
          <a:p>
            <a:pPr marL="0" indent="0" fontAlgn="t">
              <a:buNone/>
            </a:pPr>
            <a:r>
              <a:rPr lang="en-GB" sz="7200" b="1" dirty="0" err="1"/>
              <a:t>Mae’r</a:t>
            </a:r>
            <a:r>
              <a:rPr lang="en-GB" sz="7200" b="1" dirty="0"/>
              <a:t> </a:t>
            </a:r>
            <a:r>
              <a:rPr lang="en-GB" sz="7200" b="1" dirty="0" err="1"/>
              <a:t>cwestiynau</a:t>
            </a:r>
            <a:r>
              <a:rPr lang="en-GB" sz="7200" b="1" dirty="0"/>
              <a:t> </a:t>
            </a:r>
            <a:r>
              <a:rPr lang="en-GB" sz="7200" b="1" dirty="0" err="1"/>
              <a:t>canlynol</a:t>
            </a:r>
            <a:r>
              <a:rPr lang="en-GB" sz="7200" b="1" dirty="0"/>
              <a:t> </a:t>
            </a:r>
            <a:r>
              <a:rPr lang="en-GB" sz="7200" b="1" dirty="0" err="1"/>
              <a:t>yn</a:t>
            </a:r>
            <a:r>
              <a:rPr lang="en-GB" sz="7200" b="1" dirty="0"/>
              <a:t> </a:t>
            </a:r>
            <a:r>
              <a:rPr lang="en-GB" sz="7200" b="1" dirty="0" err="1"/>
              <a:t>ddibynadwy</a:t>
            </a:r>
            <a:r>
              <a:rPr lang="en-GB" sz="7200" b="1" dirty="0"/>
              <a:t> </a:t>
            </a:r>
            <a:r>
              <a:rPr lang="en-GB" sz="7200" b="1" dirty="0" err="1"/>
              <a:t>wrth</a:t>
            </a:r>
            <a:r>
              <a:rPr lang="en-GB" sz="7200" b="1" dirty="0"/>
              <a:t> </a:t>
            </a:r>
            <a:r>
              <a:rPr lang="en-GB" sz="7200" b="1" dirty="0" err="1"/>
              <a:t>ymateb</a:t>
            </a:r>
            <a:r>
              <a:rPr lang="en-GB" sz="7200" b="1" dirty="0"/>
              <a:t> </a:t>
            </a:r>
            <a:r>
              <a:rPr lang="en-GB" sz="7200" b="1" dirty="0" err="1"/>
              <a:t>i</a:t>
            </a:r>
            <a:r>
              <a:rPr lang="en-GB" sz="7200" b="1" dirty="0"/>
              <a:t> </a:t>
            </a:r>
            <a:r>
              <a:rPr lang="en-GB" sz="7200" b="1" dirty="0" err="1"/>
              <a:t>ymddygiad</a:t>
            </a:r>
            <a:r>
              <a:rPr lang="en-GB" sz="7200" b="1" dirty="0"/>
              <a:t> </a:t>
            </a:r>
            <a:r>
              <a:rPr lang="en-GB" sz="7200" b="1" dirty="0" err="1"/>
              <a:t>heriol</a:t>
            </a:r>
            <a:r>
              <a:rPr lang="en-GB" sz="7200" b="1" dirty="0" smtClean="0"/>
              <a:t>:</a:t>
            </a:r>
            <a:endParaRPr lang="en-GB" sz="7200" b="1" dirty="0"/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ddigwyddodd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oedd</a:t>
            </a:r>
            <a:r>
              <a:rPr lang="en-GB" sz="7200" dirty="0"/>
              <a:t> </a:t>
            </a:r>
            <a:r>
              <a:rPr lang="en-GB" sz="7200" dirty="0" err="1"/>
              <a:t>ar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feddwl</a:t>
            </a:r>
            <a:r>
              <a:rPr lang="en-GB" sz="7200" dirty="0"/>
              <a:t> </a:t>
            </a:r>
            <a:r>
              <a:rPr lang="en-GB" sz="7200" dirty="0" err="1"/>
              <a:t>ar</a:t>
            </a:r>
            <a:r>
              <a:rPr lang="en-GB" sz="7200" dirty="0"/>
              <a:t> y </a:t>
            </a:r>
            <a:r>
              <a:rPr lang="en-GB" sz="7200" dirty="0" err="1"/>
              <a:t>pryd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bod </a:t>
            </a:r>
            <a:r>
              <a:rPr lang="en-GB" sz="7200" dirty="0" err="1"/>
              <a:t>ar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feddwl</a:t>
            </a:r>
            <a:r>
              <a:rPr lang="en-GB" sz="7200" dirty="0"/>
              <a:t> </a:t>
            </a:r>
            <a:r>
              <a:rPr lang="en-GB" sz="7200" dirty="0" err="1"/>
              <a:t>ers</a:t>
            </a:r>
            <a:r>
              <a:rPr lang="en-GB" sz="7200" dirty="0"/>
              <a:t> </a:t>
            </a:r>
            <a:r>
              <a:rPr lang="en-GB" sz="7200" dirty="0" err="1"/>
              <a:t>hynny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 err="1"/>
              <a:t>Pwy</a:t>
            </a:r>
            <a:r>
              <a:rPr lang="en-GB" sz="7200" dirty="0"/>
              <a:t>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cael</a:t>
            </a:r>
            <a:r>
              <a:rPr lang="en-GB" sz="7200" dirty="0"/>
              <a:t> </a:t>
            </a:r>
            <a:r>
              <a:rPr lang="en-GB" sz="7200" dirty="0" err="1"/>
              <a:t>eu</a:t>
            </a:r>
            <a:r>
              <a:rPr lang="en-GB" sz="7200" dirty="0"/>
              <a:t> </a:t>
            </a:r>
            <a:r>
              <a:rPr lang="en-GB" sz="7200" dirty="0" err="1"/>
              <a:t>heffeithio</a:t>
            </a:r>
            <a:r>
              <a:rPr lang="en-GB" sz="7200" dirty="0"/>
              <a:t> </a:t>
            </a:r>
            <a:r>
              <a:rPr lang="en-GB" sz="7200" dirty="0" err="1"/>
              <a:t>gan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weithredoedd</a:t>
            </a:r>
            <a:r>
              <a:rPr lang="en-GB" sz="7200" dirty="0"/>
              <a:t> di?</a:t>
            </a:r>
          </a:p>
          <a:p>
            <a:pPr fontAlgn="t"/>
            <a:r>
              <a:rPr lang="en-GB" sz="7200" dirty="0" err="1"/>
              <a:t>Ym</a:t>
            </a:r>
            <a:r>
              <a:rPr lang="en-GB" sz="7200" dirty="0"/>
              <a:t> </a:t>
            </a:r>
            <a:r>
              <a:rPr lang="en-GB" sz="7200" dirty="0" err="1"/>
              <a:t>mha</a:t>
            </a:r>
            <a:r>
              <a:rPr lang="en-GB" sz="7200" dirty="0"/>
              <a:t> </a:t>
            </a:r>
            <a:r>
              <a:rPr lang="en-GB" sz="7200" dirty="0" err="1"/>
              <a:t>ffordd</a:t>
            </a:r>
            <a:r>
              <a:rPr lang="en-GB" sz="7200" dirty="0"/>
              <a:t> </a:t>
            </a:r>
            <a:r>
              <a:rPr lang="en-GB" sz="7200" dirty="0" err="1"/>
              <a:t>mae</a:t>
            </a:r>
            <a:r>
              <a:rPr lang="en-GB" sz="7200" dirty="0"/>
              <a:t> </a:t>
            </a:r>
            <a:r>
              <a:rPr lang="en-GB" sz="7200" dirty="0" err="1"/>
              <a:t>hyn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effeithio</a:t>
            </a:r>
            <a:r>
              <a:rPr lang="en-GB" sz="7200" dirty="0"/>
              <a:t> </a:t>
            </a:r>
            <a:r>
              <a:rPr lang="en-GB" sz="7200" dirty="0" err="1"/>
              <a:t>arnat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wyt</a:t>
            </a:r>
            <a:r>
              <a:rPr lang="en-GB" sz="7200" dirty="0"/>
              <a:t> </a:t>
            </a:r>
            <a:r>
              <a:rPr lang="en-GB" sz="7200" dirty="0" err="1"/>
              <a:t>ti’n</a:t>
            </a:r>
            <a:r>
              <a:rPr lang="en-GB" sz="7200" dirty="0"/>
              <a:t> </a:t>
            </a:r>
            <a:r>
              <a:rPr lang="en-GB" sz="7200" dirty="0" err="1"/>
              <a:t>meddwl</a:t>
            </a:r>
            <a:r>
              <a:rPr lang="en-GB" sz="7200" dirty="0"/>
              <a:t>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angen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 </a:t>
            </a:r>
            <a:r>
              <a:rPr lang="en-GB" sz="7200" dirty="0" err="1"/>
              <a:t>ei</a:t>
            </a:r>
            <a:r>
              <a:rPr lang="en-GB" sz="7200" dirty="0"/>
              <a:t> </a:t>
            </a:r>
            <a:r>
              <a:rPr lang="en-GB" sz="7200" dirty="0" err="1"/>
              <a:t>wneud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wneud</a:t>
            </a:r>
            <a:r>
              <a:rPr lang="en-GB" sz="7200" dirty="0"/>
              <a:t> </a:t>
            </a:r>
            <a:r>
              <a:rPr lang="en-GB" sz="7200" dirty="0" err="1"/>
              <a:t>yn</a:t>
            </a:r>
            <a:r>
              <a:rPr lang="en-GB" sz="7200" dirty="0"/>
              <a:t> </a:t>
            </a:r>
            <a:r>
              <a:rPr lang="en-GB" sz="7200" dirty="0" err="1"/>
              <a:t>iawn</a:t>
            </a:r>
            <a:r>
              <a:rPr lang="en-GB" sz="7200" dirty="0"/>
              <a:t> am y </a:t>
            </a:r>
            <a:r>
              <a:rPr lang="en-GB" sz="7200" dirty="0" err="1"/>
              <a:t>gweithredoedd</a:t>
            </a:r>
            <a:r>
              <a:rPr lang="en-GB" sz="7200" dirty="0"/>
              <a:t> </a:t>
            </a:r>
            <a:r>
              <a:rPr lang="en-GB" sz="7200" dirty="0" err="1"/>
              <a:t>yma</a:t>
            </a:r>
            <a:r>
              <a:rPr lang="en-GB" sz="7200" dirty="0" smtClean="0"/>
              <a:t>?</a:t>
            </a:r>
          </a:p>
          <a:p>
            <a:pPr fontAlgn="t"/>
            <a:endParaRPr lang="en-GB" sz="7200" dirty="0"/>
          </a:p>
          <a:p>
            <a:pPr marL="0" indent="0" fontAlgn="t">
              <a:buNone/>
            </a:pPr>
            <a:r>
              <a:rPr lang="en-GB" sz="7200" b="1" dirty="0" err="1"/>
              <a:t>Bwriad</a:t>
            </a:r>
            <a:r>
              <a:rPr lang="en-GB" sz="7200" b="1" dirty="0"/>
              <a:t> y </a:t>
            </a:r>
            <a:r>
              <a:rPr lang="en-GB" sz="7200" b="1" dirty="0" err="1"/>
              <a:t>cwestiynau</a:t>
            </a:r>
            <a:r>
              <a:rPr lang="en-GB" sz="7200" b="1" dirty="0"/>
              <a:t> </a:t>
            </a:r>
            <a:r>
              <a:rPr lang="en-GB" sz="7200" b="1" dirty="0" err="1"/>
              <a:t>canlynol</a:t>
            </a:r>
            <a:r>
              <a:rPr lang="en-GB" sz="7200" b="1" dirty="0"/>
              <a:t> </a:t>
            </a:r>
            <a:r>
              <a:rPr lang="en-GB" sz="7200" b="1" dirty="0" err="1"/>
              <a:t>yw</a:t>
            </a:r>
            <a:r>
              <a:rPr lang="en-GB" sz="7200" b="1" dirty="0"/>
              <a:t> </a:t>
            </a:r>
            <a:r>
              <a:rPr lang="en-GB" sz="7200" b="1" dirty="0" err="1"/>
              <a:t>helpu’r</a:t>
            </a:r>
            <a:r>
              <a:rPr lang="en-GB" sz="7200" b="1" dirty="0"/>
              <a:t> </a:t>
            </a:r>
            <a:r>
              <a:rPr lang="en-GB" sz="7200" b="1" dirty="0" err="1"/>
              <a:t>rhai</a:t>
            </a:r>
            <a:r>
              <a:rPr lang="en-GB" sz="7200" b="1" dirty="0"/>
              <a:t> </a:t>
            </a:r>
            <a:r>
              <a:rPr lang="en-GB" sz="7200" b="1" dirty="0" err="1"/>
              <a:t>hynny</a:t>
            </a:r>
            <a:r>
              <a:rPr lang="en-GB" sz="7200" b="1" dirty="0"/>
              <a:t> a </a:t>
            </a:r>
            <a:r>
              <a:rPr lang="en-GB" sz="7200" b="1" dirty="0" err="1"/>
              <a:t>niweidiwyd</a:t>
            </a:r>
            <a:r>
              <a:rPr lang="en-GB" sz="7200" b="1" dirty="0"/>
              <a:t> </a:t>
            </a:r>
            <a:r>
              <a:rPr lang="en-GB" sz="7200" b="1" dirty="0" err="1"/>
              <a:t>gan</a:t>
            </a:r>
            <a:r>
              <a:rPr lang="en-GB" sz="7200" b="1" dirty="0"/>
              <a:t> </a:t>
            </a:r>
            <a:r>
              <a:rPr lang="en-GB" sz="7200" b="1" dirty="0" err="1"/>
              <a:t>weithredoedd</a:t>
            </a:r>
            <a:r>
              <a:rPr lang="en-GB" sz="7200" b="1" dirty="0"/>
              <a:t> </a:t>
            </a:r>
            <a:r>
              <a:rPr lang="en-GB" sz="7200" b="1" dirty="0" err="1"/>
              <a:t>pobl</a:t>
            </a:r>
            <a:r>
              <a:rPr lang="en-GB" sz="7200" b="1" dirty="0"/>
              <a:t> </a:t>
            </a:r>
            <a:r>
              <a:rPr lang="en-GB" sz="7200" b="1" dirty="0" err="1"/>
              <a:t>eraill</a:t>
            </a:r>
            <a:r>
              <a:rPr lang="en-GB" sz="7200" b="1" dirty="0"/>
              <a:t>: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oeddet</a:t>
            </a:r>
            <a:r>
              <a:rPr lang="en-GB" sz="7200" dirty="0"/>
              <a:t> </a:t>
            </a:r>
            <a:r>
              <a:rPr lang="en-GB" sz="7200" dirty="0" err="1"/>
              <a:t>ti’n</a:t>
            </a:r>
            <a:r>
              <a:rPr lang="en-GB" sz="7200" dirty="0"/>
              <a:t> </a:t>
            </a:r>
            <a:r>
              <a:rPr lang="en-GB" sz="7200" dirty="0" err="1"/>
              <a:t>meddwl</a:t>
            </a:r>
            <a:r>
              <a:rPr lang="en-GB" sz="7200" dirty="0"/>
              <a:t> pan </a:t>
            </a:r>
            <a:r>
              <a:rPr lang="en-GB" sz="7200" dirty="0" err="1"/>
              <a:t>sylweddolaist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 </a:t>
            </a:r>
            <a:r>
              <a:rPr lang="en-GB" sz="7200" dirty="0" err="1"/>
              <a:t>beth</a:t>
            </a:r>
            <a:r>
              <a:rPr lang="en-GB" sz="7200" dirty="0"/>
              <a:t> </a:t>
            </a:r>
            <a:r>
              <a:rPr lang="en-GB" sz="7200" dirty="0" err="1"/>
              <a:t>oedd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digwydd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bod </a:t>
            </a:r>
            <a:r>
              <a:rPr lang="en-GB" sz="7200" dirty="0" err="1"/>
              <a:t>ar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feddwl</a:t>
            </a:r>
            <a:r>
              <a:rPr lang="en-GB" sz="7200" dirty="0"/>
              <a:t> </a:t>
            </a:r>
            <a:r>
              <a:rPr lang="en-GB" sz="7200" dirty="0" err="1"/>
              <a:t>ers</a:t>
            </a:r>
            <a:r>
              <a:rPr lang="en-GB" sz="7200" dirty="0"/>
              <a:t> </a:t>
            </a:r>
            <a:r>
              <a:rPr lang="en-GB" sz="7200" dirty="0" err="1"/>
              <a:t>hynny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 err="1"/>
              <a:t>Sut</a:t>
            </a:r>
            <a:r>
              <a:rPr lang="en-GB" sz="7200" dirty="0"/>
              <a:t> </a:t>
            </a:r>
            <a:r>
              <a:rPr lang="en-GB" sz="7200" dirty="0" err="1"/>
              <a:t>mae</a:t>
            </a:r>
            <a:r>
              <a:rPr lang="en-GB" sz="7200" dirty="0"/>
              <a:t> </a:t>
            </a:r>
            <a:r>
              <a:rPr lang="en-GB" sz="7200" dirty="0" err="1"/>
              <a:t>hyn</a:t>
            </a:r>
            <a:r>
              <a:rPr lang="en-GB" sz="7200" dirty="0"/>
              <a:t> </a:t>
            </a:r>
            <a:r>
              <a:rPr lang="en-GB" sz="7200" dirty="0" err="1"/>
              <a:t>wedi</a:t>
            </a:r>
            <a:r>
              <a:rPr lang="en-GB" sz="7200" dirty="0"/>
              <a:t> </a:t>
            </a:r>
            <a:r>
              <a:rPr lang="en-GB" sz="7200" dirty="0" err="1"/>
              <a:t>effeithio</a:t>
            </a:r>
            <a:r>
              <a:rPr lang="en-GB" sz="7200" dirty="0"/>
              <a:t> </a:t>
            </a:r>
            <a:r>
              <a:rPr lang="en-GB" sz="7200" dirty="0" err="1"/>
              <a:t>arnat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 a </a:t>
            </a:r>
            <a:r>
              <a:rPr lang="en-GB" sz="7200" dirty="0" err="1"/>
              <a:t>phobl</a:t>
            </a:r>
            <a:r>
              <a:rPr lang="en-GB" sz="7200" dirty="0"/>
              <a:t> </a:t>
            </a:r>
            <a:r>
              <a:rPr lang="en-GB" sz="7200" dirty="0" err="1"/>
              <a:t>eraill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/>
              <a:t>Beth </a:t>
            </a:r>
            <a:r>
              <a:rPr lang="en-GB" sz="7200" dirty="0" err="1"/>
              <a:t>oedd</a:t>
            </a:r>
            <a:r>
              <a:rPr lang="en-GB" sz="7200" dirty="0"/>
              <a:t> y </a:t>
            </a:r>
            <a:r>
              <a:rPr lang="en-GB" sz="7200" dirty="0" err="1"/>
              <a:t>peth</a:t>
            </a:r>
            <a:r>
              <a:rPr lang="en-GB" sz="7200" dirty="0"/>
              <a:t> </a:t>
            </a:r>
            <a:r>
              <a:rPr lang="en-GB" sz="7200" dirty="0" err="1"/>
              <a:t>anoddaf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ti</a:t>
            </a:r>
            <a:r>
              <a:rPr lang="en-GB" sz="7200" dirty="0"/>
              <a:t>?</a:t>
            </a:r>
          </a:p>
          <a:p>
            <a:pPr fontAlgn="t"/>
            <a:r>
              <a:rPr lang="en-GB" sz="7200" dirty="0" err="1"/>
              <a:t>Yn</a:t>
            </a:r>
            <a:r>
              <a:rPr lang="en-GB" sz="7200" dirty="0"/>
              <a:t> </a:t>
            </a:r>
            <a:r>
              <a:rPr lang="en-GB" sz="7200" dirty="0" err="1"/>
              <a:t>dy</a:t>
            </a:r>
            <a:r>
              <a:rPr lang="en-GB" sz="7200" dirty="0"/>
              <a:t> </a:t>
            </a:r>
            <a:r>
              <a:rPr lang="en-GB" sz="7200" dirty="0" err="1"/>
              <a:t>farn</a:t>
            </a:r>
            <a:r>
              <a:rPr lang="en-GB" sz="7200" dirty="0"/>
              <a:t> di, </a:t>
            </a:r>
            <a:r>
              <a:rPr lang="en-GB" sz="7200" dirty="0" err="1"/>
              <a:t>beth</a:t>
            </a:r>
            <a:r>
              <a:rPr lang="en-GB" sz="7200" dirty="0"/>
              <a:t> </a:t>
            </a:r>
            <a:r>
              <a:rPr lang="en-GB" sz="7200" dirty="0" err="1"/>
              <a:t>sydd</a:t>
            </a:r>
            <a:r>
              <a:rPr lang="en-GB" sz="7200" dirty="0"/>
              <a:t> </a:t>
            </a:r>
            <a:r>
              <a:rPr lang="en-GB" sz="7200" dirty="0" err="1"/>
              <a:t>angen</a:t>
            </a:r>
            <a:r>
              <a:rPr lang="en-GB" sz="7200" dirty="0"/>
              <a:t> </a:t>
            </a:r>
            <a:r>
              <a:rPr lang="en-GB" sz="7200" dirty="0" err="1"/>
              <a:t>digwydd</a:t>
            </a:r>
            <a:r>
              <a:rPr lang="en-GB" sz="7200" dirty="0"/>
              <a:t> </a:t>
            </a:r>
            <a:r>
              <a:rPr lang="en-GB" sz="7200" dirty="0" err="1"/>
              <a:t>i</a:t>
            </a:r>
            <a:r>
              <a:rPr lang="en-GB" sz="7200" dirty="0"/>
              <a:t> </a:t>
            </a:r>
            <a:r>
              <a:rPr lang="en-GB" sz="7200" dirty="0" err="1"/>
              <a:t>wneud</a:t>
            </a:r>
            <a:r>
              <a:rPr lang="en-GB" sz="7200" dirty="0"/>
              <a:t> </a:t>
            </a:r>
            <a:r>
              <a:rPr lang="en-GB" sz="7200" dirty="0" err="1"/>
              <a:t>yn</a:t>
            </a:r>
            <a:r>
              <a:rPr lang="en-GB" sz="7200" dirty="0"/>
              <a:t> </a:t>
            </a:r>
            <a:r>
              <a:rPr lang="en-GB" sz="7200" dirty="0" err="1"/>
              <a:t>iawn</a:t>
            </a:r>
            <a:r>
              <a:rPr lang="en-GB" sz="7200" dirty="0"/>
              <a:t> am y </a:t>
            </a:r>
            <a:r>
              <a:rPr lang="en-GB" sz="7200" dirty="0" err="1"/>
              <a:t>gweithredoedd</a:t>
            </a:r>
            <a:r>
              <a:rPr lang="en-GB" sz="7200" dirty="0"/>
              <a:t> </a:t>
            </a:r>
            <a:r>
              <a:rPr lang="en-GB" sz="7200" dirty="0" err="1"/>
              <a:t>yma</a:t>
            </a:r>
            <a:r>
              <a:rPr lang="en-GB" sz="7200" dirty="0"/>
              <a:t>?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4970" y="2531677"/>
            <a:ext cx="2868830" cy="94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636588"/>
            <a:ext cx="10912475" cy="559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GB" b="1" dirty="0" smtClean="0"/>
              <a:t>Behaviour and Anti-bullying Policies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7615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Diogelu</a:t>
            </a:r>
            <a:r>
              <a:rPr lang="en-GB" b="1" dirty="0" smtClean="0"/>
              <a:t> / Safeguarding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Mrs Shenton is the designated </a:t>
            </a:r>
            <a:r>
              <a:rPr lang="en-GB" dirty="0"/>
              <a:t>S</a:t>
            </a:r>
            <a:r>
              <a:rPr lang="en-GB" dirty="0" smtClean="0"/>
              <a:t>afeguarding Officer.</a:t>
            </a:r>
          </a:p>
          <a:p>
            <a:pPr marL="0" indent="0">
              <a:buNone/>
            </a:pPr>
            <a:r>
              <a:rPr lang="en-GB" dirty="0" smtClean="0"/>
              <a:t>Mrs Loader is the Deputy </a:t>
            </a:r>
            <a:r>
              <a:rPr lang="en-GB" dirty="0"/>
              <a:t>S</a:t>
            </a:r>
            <a:r>
              <a:rPr lang="en-GB" dirty="0" smtClean="0"/>
              <a:t>afeguarding Officer.</a:t>
            </a:r>
          </a:p>
          <a:p>
            <a:pPr marL="0" indent="0">
              <a:buNone/>
            </a:pPr>
            <a:r>
              <a:rPr lang="en-GB" dirty="0" smtClean="0"/>
              <a:t>Mr Roger Williams is the Chair of the Governing Body.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891" t="4385" r="850" b="2722"/>
          <a:stretch/>
        </p:blipFill>
        <p:spPr>
          <a:xfrm>
            <a:off x="931817" y="3884024"/>
            <a:ext cx="10319657" cy="249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50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Covid</a:t>
            </a:r>
            <a:r>
              <a:rPr lang="en-GB" b="1" dirty="0" smtClean="0"/>
              <a:t> 19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u="sng" dirty="0" err="1"/>
              <a:t>Mesurau</a:t>
            </a:r>
            <a:r>
              <a:rPr lang="en-GB" sz="1800" b="1" u="sng" dirty="0"/>
              <a:t> </a:t>
            </a:r>
            <a:r>
              <a:rPr lang="en-GB" sz="1800" b="1" u="sng" dirty="0" err="1"/>
              <a:t>Diogelu</a:t>
            </a:r>
            <a:r>
              <a:rPr lang="en-GB" sz="1800" b="1" u="sng" dirty="0"/>
              <a:t> COVID-19 Safety Measures</a:t>
            </a:r>
          </a:p>
          <a:p>
            <a:r>
              <a:rPr lang="en-GB" sz="1800" dirty="0" err="1" smtClean="0"/>
              <a:t>Bydd</a:t>
            </a:r>
            <a:r>
              <a:rPr lang="en-GB" sz="1800" dirty="0" smtClean="0"/>
              <a:t> </a:t>
            </a:r>
            <a:r>
              <a:rPr lang="en-GB" sz="1800" dirty="0"/>
              <a:t>plant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dysgu</a:t>
            </a:r>
            <a:r>
              <a:rPr lang="en-GB" sz="1800" dirty="0"/>
              <a:t> o </a:t>
            </a:r>
            <a:r>
              <a:rPr lang="en-GB" sz="1800" dirty="0" err="1"/>
              <a:t>fewn</a:t>
            </a:r>
            <a:r>
              <a:rPr lang="en-GB" sz="1800" dirty="0"/>
              <a:t> </a:t>
            </a:r>
            <a:r>
              <a:rPr lang="en-GB" sz="1800" dirty="0" err="1"/>
              <a:t>eu</a:t>
            </a:r>
            <a:r>
              <a:rPr lang="en-GB" sz="1800" dirty="0"/>
              <a:t> </a:t>
            </a:r>
            <a:r>
              <a:rPr lang="en-GB" sz="1800" dirty="0" err="1"/>
              <a:t>swigod</a:t>
            </a:r>
            <a:r>
              <a:rPr lang="en-GB" sz="1800" dirty="0"/>
              <a:t> </a:t>
            </a:r>
            <a:r>
              <a:rPr lang="en-GB" sz="1800" dirty="0" err="1" smtClean="0"/>
              <a:t>dosbart</a:t>
            </a:r>
            <a:r>
              <a:rPr lang="en-GB" sz="1800" dirty="0" smtClean="0"/>
              <a:t> </a:t>
            </a:r>
            <a:r>
              <a:rPr lang="en-GB" sz="1800" dirty="0" err="1" smtClean="0"/>
              <a:t>lle</a:t>
            </a:r>
            <a:r>
              <a:rPr lang="en-GB" sz="1800" dirty="0" smtClean="0"/>
              <a:t> </a:t>
            </a:r>
            <a:r>
              <a:rPr lang="en-GB" sz="1800" dirty="0" err="1" smtClean="0"/>
              <a:t>bynnag</a:t>
            </a:r>
            <a:r>
              <a:rPr lang="en-GB" sz="1800" dirty="0" smtClean="0"/>
              <a:t> </a:t>
            </a:r>
            <a:r>
              <a:rPr lang="en-GB" sz="1800" dirty="0" err="1" smtClean="0"/>
              <a:t>posib</a:t>
            </a:r>
            <a:r>
              <a:rPr lang="en-GB" sz="1800" dirty="0" smtClean="0"/>
              <a:t>.</a:t>
            </a:r>
            <a:endParaRPr lang="en-GB" sz="1800" dirty="0"/>
          </a:p>
          <a:p>
            <a:r>
              <a:rPr lang="en-GB" sz="1800" dirty="0" err="1" smtClean="0"/>
              <a:t>Mwy</a:t>
            </a:r>
            <a:r>
              <a:rPr lang="en-GB" sz="1800" dirty="0" smtClean="0"/>
              <a:t> </a:t>
            </a:r>
            <a:r>
              <a:rPr lang="en-GB" sz="1800" dirty="0"/>
              <a:t>o </a:t>
            </a:r>
            <a:r>
              <a:rPr lang="en-GB" sz="1800" dirty="0" err="1"/>
              <a:t>awyr</a:t>
            </a:r>
            <a:r>
              <a:rPr lang="en-GB" sz="1800" dirty="0"/>
              <a:t> </a:t>
            </a:r>
            <a:r>
              <a:rPr lang="en-GB" sz="1800" dirty="0" err="1"/>
              <a:t>iach</a:t>
            </a:r>
            <a:r>
              <a:rPr lang="en-GB" sz="1800" dirty="0"/>
              <a:t> - </a:t>
            </a:r>
            <a:r>
              <a:rPr lang="en-GB" sz="1800" dirty="0" err="1"/>
              <a:t>drysau</a:t>
            </a:r>
            <a:r>
              <a:rPr lang="en-GB" sz="1800" dirty="0"/>
              <a:t> a </a:t>
            </a:r>
            <a:r>
              <a:rPr lang="en-GB" sz="1800" dirty="0" err="1"/>
              <a:t>ffenestri</a:t>
            </a:r>
            <a:r>
              <a:rPr lang="en-GB" sz="1800" dirty="0"/>
              <a:t> </a:t>
            </a:r>
            <a:r>
              <a:rPr lang="en-GB" sz="1800" dirty="0" err="1"/>
              <a:t>agored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ystod</a:t>
            </a:r>
            <a:r>
              <a:rPr lang="en-GB" sz="1800" dirty="0"/>
              <a:t> </a:t>
            </a:r>
            <a:r>
              <a:rPr lang="en-GB" sz="1800" dirty="0" err="1"/>
              <a:t>sesiynau</a:t>
            </a:r>
            <a:r>
              <a:rPr lang="en-GB" sz="1800" dirty="0"/>
              <a:t>, </a:t>
            </a:r>
            <a:r>
              <a:rPr lang="en-GB" sz="1800" dirty="0" err="1" smtClean="0"/>
              <a:t>mwy</a:t>
            </a:r>
            <a:r>
              <a:rPr lang="en-GB" sz="1800" dirty="0"/>
              <a:t> </a:t>
            </a:r>
            <a:r>
              <a:rPr lang="en-GB" sz="1800" dirty="0" smtClean="0"/>
              <a:t>o </a:t>
            </a:r>
            <a:r>
              <a:rPr lang="en-GB" sz="1800" dirty="0" err="1"/>
              <a:t>wersi</a:t>
            </a:r>
            <a:r>
              <a:rPr lang="en-GB" sz="1800" dirty="0"/>
              <a:t> </a:t>
            </a:r>
            <a:r>
              <a:rPr lang="en-GB" sz="1800" dirty="0" err="1"/>
              <a:t>tu</a:t>
            </a:r>
            <a:r>
              <a:rPr lang="en-GB" sz="1800" dirty="0"/>
              <a:t> </a:t>
            </a:r>
            <a:r>
              <a:rPr lang="en-GB" sz="1800" dirty="0" err="1"/>
              <a:t>allan</a:t>
            </a:r>
            <a:r>
              <a:rPr lang="en-GB" sz="1800" dirty="0"/>
              <a:t> ( </a:t>
            </a:r>
            <a:r>
              <a:rPr lang="en-GB" sz="1800" dirty="0" err="1"/>
              <a:t>lle</a:t>
            </a:r>
            <a:r>
              <a:rPr lang="en-GB" sz="1800" dirty="0"/>
              <a:t> bod </a:t>
            </a:r>
            <a:r>
              <a:rPr lang="en-GB" sz="1800" dirty="0" err="1"/>
              <a:t>modd</a:t>
            </a:r>
            <a:r>
              <a:rPr lang="en-GB" sz="1800" dirty="0"/>
              <a:t>).</a:t>
            </a:r>
          </a:p>
          <a:p>
            <a:r>
              <a:rPr lang="en-GB" sz="1800" dirty="0" err="1" smtClean="0"/>
              <a:t>Mwy</a:t>
            </a:r>
            <a:r>
              <a:rPr lang="en-GB" sz="1800" dirty="0" smtClean="0"/>
              <a:t> </a:t>
            </a:r>
            <a:r>
              <a:rPr lang="en-GB" sz="1800" dirty="0"/>
              <a:t>o </a:t>
            </a:r>
            <a:r>
              <a:rPr lang="en-GB" sz="1800" dirty="0" err="1"/>
              <a:t>olchi</a:t>
            </a:r>
            <a:r>
              <a:rPr lang="en-GB" sz="1800" dirty="0"/>
              <a:t> </a:t>
            </a:r>
            <a:r>
              <a:rPr lang="en-GB" sz="1800" dirty="0" err="1"/>
              <a:t>dwylo</a:t>
            </a:r>
            <a:r>
              <a:rPr lang="en-GB" sz="1800" dirty="0"/>
              <a:t> -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ôl</a:t>
            </a:r>
            <a:r>
              <a:rPr lang="en-GB" sz="1800" dirty="0"/>
              <a:t> </a:t>
            </a:r>
            <a:r>
              <a:rPr lang="en-GB" sz="1800" dirty="0" err="1"/>
              <a:t>mynediad</a:t>
            </a:r>
            <a:r>
              <a:rPr lang="en-GB" sz="1800" dirty="0"/>
              <a:t> </a:t>
            </a:r>
            <a:r>
              <a:rPr lang="en-GB" sz="1800" dirty="0" err="1"/>
              <a:t>i’r</a:t>
            </a:r>
            <a:r>
              <a:rPr lang="en-GB" sz="1800" dirty="0"/>
              <a:t> </a:t>
            </a:r>
            <a:r>
              <a:rPr lang="en-GB" sz="1800" dirty="0" err="1"/>
              <a:t>adeilad</a:t>
            </a:r>
            <a:r>
              <a:rPr lang="en-GB" sz="1800" dirty="0"/>
              <a:t>,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 smtClean="0"/>
              <a:t>ôl</a:t>
            </a:r>
            <a:r>
              <a:rPr lang="en-GB" sz="1800" dirty="0"/>
              <a:t> </a:t>
            </a:r>
            <a:r>
              <a:rPr lang="en-GB" sz="1800" dirty="0" err="1" smtClean="0"/>
              <a:t>gweithgareddau</a:t>
            </a:r>
            <a:r>
              <a:rPr lang="en-GB" sz="1800" dirty="0"/>
              <a:t>, </a:t>
            </a:r>
            <a:r>
              <a:rPr lang="en-GB" sz="1800" dirty="0" err="1"/>
              <a:t>cyn</a:t>
            </a:r>
            <a:r>
              <a:rPr lang="en-GB" sz="1800" dirty="0"/>
              <a:t> </a:t>
            </a:r>
            <a:r>
              <a:rPr lang="en-GB" sz="1800" dirty="0" err="1"/>
              <a:t>cinio</a:t>
            </a:r>
            <a:r>
              <a:rPr lang="en-GB" sz="1800" dirty="0"/>
              <a:t>,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 smtClean="0"/>
              <a:t>ôl</a:t>
            </a:r>
            <a:r>
              <a:rPr lang="en-GB" sz="1800" dirty="0" smtClean="0"/>
              <a:t> </a:t>
            </a:r>
            <a:r>
              <a:rPr lang="en-GB" sz="1800" dirty="0" err="1" smtClean="0"/>
              <a:t>pesychu</a:t>
            </a:r>
            <a:r>
              <a:rPr lang="en-GB" sz="1800" dirty="0"/>
              <a:t>/ </a:t>
            </a:r>
            <a:r>
              <a:rPr lang="en-GB" sz="1800" dirty="0" err="1"/>
              <a:t>chwythu</a:t>
            </a:r>
            <a:r>
              <a:rPr lang="en-GB" sz="1800" dirty="0"/>
              <a:t> </a:t>
            </a:r>
            <a:r>
              <a:rPr lang="en-GB" sz="1800" dirty="0" err="1"/>
              <a:t>trwyn</a:t>
            </a:r>
            <a:r>
              <a:rPr lang="en-GB" sz="1800" dirty="0"/>
              <a:t> </a:t>
            </a:r>
            <a:r>
              <a:rPr lang="en-GB" sz="1800" dirty="0" err="1" smtClean="0"/>
              <a:t>ayb</a:t>
            </a:r>
            <a:endParaRPr lang="en-GB" sz="1800" dirty="0"/>
          </a:p>
          <a:p>
            <a:r>
              <a:rPr lang="en-GB" sz="1800" dirty="0" err="1" smtClean="0"/>
              <a:t>Amserlen</a:t>
            </a:r>
            <a:r>
              <a:rPr lang="en-GB" sz="1800" dirty="0" smtClean="0"/>
              <a:t> </a:t>
            </a:r>
            <a:r>
              <a:rPr lang="en-GB" sz="1800" dirty="0" err="1"/>
              <a:t>lanhau</a:t>
            </a:r>
            <a:r>
              <a:rPr lang="en-GB" sz="1800" dirty="0"/>
              <a:t> </a:t>
            </a:r>
            <a:r>
              <a:rPr lang="en-GB" sz="1800" dirty="0" err="1"/>
              <a:t>gynyddol</a:t>
            </a:r>
            <a:r>
              <a:rPr lang="en-GB" sz="1800" dirty="0"/>
              <a:t> o </a:t>
            </a:r>
            <a:r>
              <a:rPr lang="en-GB" sz="1800" dirty="0" err="1"/>
              <a:t>fannau</a:t>
            </a:r>
            <a:r>
              <a:rPr lang="en-GB" sz="1800" dirty="0"/>
              <a:t> </a:t>
            </a:r>
            <a:r>
              <a:rPr lang="en-GB" sz="1800" dirty="0" err="1"/>
              <a:t>cyffwrdd</a:t>
            </a:r>
            <a:r>
              <a:rPr lang="en-GB" sz="1800" dirty="0"/>
              <a:t> </a:t>
            </a:r>
            <a:r>
              <a:rPr lang="en-GB" sz="1800" dirty="0" err="1"/>
              <a:t>uchel</a:t>
            </a:r>
            <a:r>
              <a:rPr lang="en-GB" sz="1800" dirty="0"/>
              <a:t>, </a:t>
            </a:r>
            <a:r>
              <a:rPr lang="en-GB" sz="1800" dirty="0" err="1"/>
              <a:t>toiledau</a:t>
            </a:r>
            <a:r>
              <a:rPr lang="en-GB" sz="1800" dirty="0"/>
              <a:t> </a:t>
            </a:r>
            <a:r>
              <a:rPr lang="en-GB" sz="1800" dirty="0" smtClean="0"/>
              <a:t>a </a:t>
            </a:r>
            <a:r>
              <a:rPr lang="en-GB" sz="1800" dirty="0" err="1" smtClean="0"/>
              <a:t>lleoedd</a:t>
            </a:r>
            <a:r>
              <a:rPr lang="en-GB" sz="1800" dirty="0" smtClean="0"/>
              <a:t> </a:t>
            </a:r>
            <a:r>
              <a:rPr lang="en-GB" sz="1800" dirty="0" err="1"/>
              <a:t>cymunedol</a:t>
            </a:r>
            <a:r>
              <a:rPr lang="en-GB" sz="1800" dirty="0"/>
              <a:t>,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ystod</a:t>
            </a:r>
            <a:r>
              <a:rPr lang="en-GB" sz="1800" dirty="0"/>
              <a:t> y </a:t>
            </a:r>
            <a:r>
              <a:rPr lang="en-GB" sz="1800" dirty="0" err="1"/>
              <a:t>dydd</a:t>
            </a:r>
            <a:r>
              <a:rPr lang="en-GB" sz="1800" dirty="0"/>
              <a:t>.</a:t>
            </a:r>
          </a:p>
          <a:p>
            <a:r>
              <a:rPr lang="en-GB" sz="1800" dirty="0" err="1" smtClean="0"/>
              <a:t>Cinio</a:t>
            </a:r>
            <a:r>
              <a:rPr lang="en-GB" sz="1800" dirty="0" smtClean="0"/>
              <a:t> </a:t>
            </a:r>
            <a:r>
              <a:rPr lang="en-GB" sz="1800" dirty="0" err="1"/>
              <a:t>yn</a:t>
            </a:r>
            <a:r>
              <a:rPr lang="en-GB" sz="1800" dirty="0"/>
              <a:t> </a:t>
            </a:r>
            <a:r>
              <a:rPr lang="en-GB" sz="1800" dirty="0" err="1"/>
              <a:t>cael</a:t>
            </a:r>
            <a:r>
              <a:rPr lang="en-GB" sz="1800" dirty="0"/>
              <a:t> </a:t>
            </a:r>
            <a:r>
              <a:rPr lang="en-GB" sz="1800" dirty="0" err="1"/>
              <a:t>ei</a:t>
            </a:r>
            <a:r>
              <a:rPr lang="en-GB" sz="1800" dirty="0"/>
              <a:t> </a:t>
            </a:r>
            <a:r>
              <a:rPr lang="en-GB" sz="1800" dirty="0" err="1"/>
              <a:t>fwyta</a:t>
            </a:r>
            <a:r>
              <a:rPr lang="en-GB" sz="1800" dirty="0"/>
              <a:t> </a:t>
            </a:r>
            <a:r>
              <a:rPr lang="en-GB" sz="1800" dirty="0" err="1"/>
              <a:t>yn</a:t>
            </a:r>
            <a:r>
              <a:rPr lang="en-GB" sz="1800" dirty="0"/>
              <a:t> y </a:t>
            </a:r>
            <a:r>
              <a:rPr lang="en-GB" sz="1800" dirty="0" err="1"/>
              <a:t>dosbarth</a:t>
            </a:r>
            <a:r>
              <a:rPr lang="en-GB" sz="1800" dirty="0"/>
              <a:t>. </a:t>
            </a:r>
            <a:endParaRPr lang="en-GB" sz="1800" dirty="0" smtClean="0"/>
          </a:p>
          <a:p>
            <a:r>
              <a:rPr lang="en-GB" sz="1800" dirty="0" err="1" smtClean="0"/>
              <a:t>Amser</a:t>
            </a:r>
            <a:r>
              <a:rPr lang="en-GB" sz="1800" dirty="0" smtClean="0"/>
              <a:t> </a:t>
            </a:r>
            <a:r>
              <a:rPr lang="en-GB" sz="1800" dirty="0" err="1"/>
              <a:t>casglu</a:t>
            </a:r>
            <a:r>
              <a:rPr lang="en-GB" sz="1800" dirty="0"/>
              <a:t> </a:t>
            </a:r>
            <a:r>
              <a:rPr lang="en-GB" sz="1800" dirty="0" err="1"/>
              <a:t>gwahanol</a:t>
            </a:r>
            <a:r>
              <a:rPr lang="en-GB" sz="1800" dirty="0"/>
              <a:t> </a:t>
            </a:r>
            <a:r>
              <a:rPr lang="en-GB" sz="1800" dirty="0" err="1"/>
              <a:t>ar</a:t>
            </a:r>
            <a:r>
              <a:rPr lang="en-GB" sz="1800" dirty="0"/>
              <a:t> </a:t>
            </a:r>
            <a:r>
              <a:rPr lang="en-GB" sz="1800" dirty="0" err="1"/>
              <a:t>ddiwedd</a:t>
            </a:r>
            <a:r>
              <a:rPr lang="en-GB" sz="1800" dirty="0"/>
              <a:t> y </a:t>
            </a:r>
            <a:r>
              <a:rPr lang="en-GB" sz="1800" dirty="0" err="1" smtClean="0"/>
              <a:t>dydd</a:t>
            </a:r>
            <a:r>
              <a:rPr lang="en-GB" sz="1800" dirty="0" smtClean="0"/>
              <a:t>, i </a:t>
            </a:r>
            <a:r>
              <a:rPr lang="en-GB" sz="1800" dirty="0" err="1"/>
              <a:t>gynorthwyo</a:t>
            </a:r>
            <a:r>
              <a:rPr lang="en-GB" sz="1800" dirty="0"/>
              <a:t> </a:t>
            </a:r>
            <a:r>
              <a:rPr lang="en-GB" sz="1800" dirty="0" err="1"/>
              <a:t>cadw</a:t>
            </a:r>
            <a:r>
              <a:rPr lang="en-GB" sz="1800" dirty="0"/>
              <a:t> </a:t>
            </a:r>
            <a:r>
              <a:rPr lang="en-GB" sz="1800" dirty="0" err="1"/>
              <a:t>pellter</a:t>
            </a:r>
            <a:r>
              <a:rPr lang="en-GB" sz="1800" dirty="0"/>
              <a:t> </a:t>
            </a:r>
            <a:r>
              <a:rPr lang="en-GB" sz="1800" dirty="0" err="1" smtClean="0"/>
              <a:t>cymdeithasol</a:t>
            </a:r>
            <a:r>
              <a:rPr lang="en-GB" sz="1800" dirty="0" smtClean="0"/>
              <a:t>.</a:t>
            </a:r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05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Covid</a:t>
            </a:r>
            <a:r>
              <a:rPr lang="en-GB" b="1" dirty="0" smtClean="0"/>
              <a:t> 19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b="1" u="sng" dirty="0" err="1"/>
              <a:t>Mesurau</a:t>
            </a:r>
            <a:r>
              <a:rPr lang="en-GB" sz="1800" b="1" u="sng" dirty="0"/>
              <a:t> </a:t>
            </a:r>
            <a:r>
              <a:rPr lang="en-GB" sz="1800" b="1" u="sng" dirty="0" err="1" smtClean="0"/>
              <a:t>Diogelu</a:t>
            </a:r>
            <a:r>
              <a:rPr lang="en-GB" sz="1800" b="1" u="sng" dirty="0" smtClean="0"/>
              <a:t> </a:t>
            </a:r>
            <a:r>
              <a:rPr lang="en-GB" sz="1800" b="1" u="sng" dirty="0"/>
              <a:t>COVID-19 Safety </a:t>
            </a:r>
            <a:r>
              <a:rPr lang="en-GB" sz="1800" b="1" u="sng" dirty="0" smtClean="0"/>
              <a:t>Measures</a:t>
            </a:r>
          </a:p>
          <a:p>
            <a:r>
              <a:rPr lang="en-GB" sz="1800" dirty="0" smtClean="0"/>
              <a:t>Children </a:t>
            </a:r>
            <a:r>
              <a:rPr lang="en-GB" sz="1800" dirty="0"/>
              <a:t>will be learning within their class bubbles, break and </a:t>
            </a:r>
            <a:r>
              <a:rPr lang="en-GB" sz="1800" dirty="0" smtClean="0"/>
              <a:t>lunchtimes</a:t>
            </a:r>
            <a:r>
              <a:rPr lang="en-GB" sz="1800" dirty="0"/>
              <a:t>.</a:t>
            </a:r>
          </a:p>
          <a:p>
            <a:r>
              <a:rPr lang="en-GB" sz="1800" dirty="0" smtClean="0"/>
              <a:t>Increased </a:t>
            </a:r>
            <a:r>
              <a:rPr lang="en-GB" sz="1800" dirty="0"/>
              <a:t>ventilation- open doors and windows during </a:t>
            </a:r>
            <a:r>
              <a:rPr lang="en-GB" sz="1800" dirty="0" smtClean="0"/>
              <a:t>sessions, more </a:t>
            </a:r>
            <a:r>
              <a:rPr lang="en-GB" sz="1800" dirty="0"/>
              <a:t>outdoor lessons</a:t>
            </a:r>
            <a:r>
              <a:rPr lang="en-GB" sz="1800" dirty="0" smtClean="0"/>
              <a:t>.</a:t>
            </a:r>
          </a:p>
          <a:p>
            <a:r>
              <a:rPr lang="en-GB" sz="1800" dirty="0" smtClean="0"/>
              <a:t>Increased </a:t>
            </a:r>
            <a:r>
              <a:rPr lang="en-GB" sz="1800" dirty="0"/>
              <a:t>hand washing- Upon entry, after activities </a:t>
            </a:r>
            <a:r>
              <a:rPr lang="en-GB" sz="1800" dirty="0" smtClean="0"/>
              <a:t>etc. </a:t>
            </a:r>
            <a:endParaRPr lang="en-GB" sz="1800" dirty="0"/>
          </a:p>
          <a:p>
            <a:r>
              <a:rPr lang="en-GB" sz="1800" dirty="0" smtClean="0"/>
              <a:t>Increased </a:t>
            </a:r>
            <a:r>
              <a:rPr lang="en-GB" sz="1800" dirty="0"/>
              <a:t>cleaning schedule of high touch areas, toilets </a:t>
            </a:r>
            <a:r>
              <a:rPr lang="en-GB" sz="1800" dirty="0" smtClean="0"/>
              <a:t>and communal </a:t>
            </a:r>
            <a:r>
              <a:rPr lang="en-GB" sz="1800" dirty="0"/>
              <a:t>spaces.</a:t>
            </a:r>
          </a:p>
          <a:p>
            <a:r>
              <a:rPr lang="en-GB" sz="1800" dirty="0" smtClean="0"/>
              <a:t>Parental </a:t>
            </a:r>
            <a:r>
              <a:rPr lang="en-GB" sz="1800" dirty="0"/>
              <a:t>collection provision- one-way system, </a:t>
            </a:r>
            <a:r>
              <a:rPr lang="en-GB" sz="1800" dirty="0" smtClean="0"/>
              <a:t>designated collection </a:t>
            </a:r>
            <a:r>
              <a:rPr lang="en-GB" sz="1800" dirty="0"/>
              <a:t>areas </a:t>
            </a:r>
            <a:r>
              <a:rPr lang="en-GB" sz="1800" dirty="0" err="1"/>
              <a:t>etc</a:t>
            </a:r>
            <a:endParaRPr lang="en-GB" sz="1800" dirty="0"/>
          </a:p>
          <a:p>
            <a:r>
              <a:rPr lang="en-GB" sz="1800" dirty="0" smtClean="0"/>
              <a:t>Staggered </a:t>
            </a:r>
            <a:r>
              <a:rPr lang="en-GB" sz="1800" dirty="0"/>
              <a:t>collection at the end of the day, to help with social </a:t>
            </a:r>
            <a:r>
              <a:rPr lang="en-GB" sz="1800" dirty="0" smtClean="0"/>
              <a:t>distancing.</a:t>
            </a:r>
            <a:endParaRPr lang="en-GB" sz="18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81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532" y="-61595"/>
            <a:ext cx="10515600" cy="1325563"/>
          </a:xfrm>
        </p:spPr>
        <p:txBody>
          <a:bodyPr/>
          <a:lstStyle/>
          <a:p>
            <a:pPr algn="ctr"/>
            <a:r>
              <a:rPr lang="en-GB" b="1" dirty="0" err="1" smtClean="0"/>
              <a:t>Thema</a:t>
            </a:r>
            <a:r>
              <a:rPr lang="en-GB" b="1" dirty="0" smtClean="0"/>
              <a:t> </a:t>
            </a:r>
            <a:r>
              <a:rPr lang="en-GB" b="1" dirty="0" err="1" smtClean="0"/>
              <a:t>Gwaith</a:t>
            </a:r>
            <a:r>
              <a:rPr lang="en-GB" b="1" dirty="0" smtClean="0"/>
              <a:t> </a:t>
            </a:r>
            <a:r>
              <a:rPr lang="en-GB" b="1" dirty="0" err="1" smtClean="0"/>
              <a:t>dosbarth</a:t>
            </a:r>
            <a:r>
              <a:rPr lang="en-GB" b="1" dirty="0" smtClean="0"/>
              <a:t> 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3163" y="230188"/>
            <a:ext cx="474517" cy="71033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u="sng" dirty="0" smtClean="0"/>
              <a:t> </a:t>
            </a:r>
            <a:r>
              <a:rPr lang="en-GB" u="sng" dirty="0" err="1" smtClean="0"/>
              <a:t>Oes</a:t>
            </a:r>
            <a:r>
              <a:rPr lang="en-GB" u="sng" dirty="0" smtClean="0"/>
              <a:t> </a:t>
            </a:r>
            <a:r>
              <a:rPr lang="en-GB" u="sng" dirty="0" err="1" smtClean="0"/>
              <a:t>Fictoria</a:t>
            </a:r>
            <a:r>
              <a:rPr lang="en-GB" u="sng" dirty="0" smtClean="0"/>
              <a:t> /The Victorian Era</a:t>
            </a:r>
          </a:p>
          <a:p>
            <a:r>
              <a:rPr lang="en-GB" dirty="0" smtClean="0"/>
              <a:t> Y </a:t>
            </a:r>
            <a:r>
              <a:rPr lang="en-GB" dirty="0" err="1" smtClean="0"/>
              <a:t>Frenhines</a:t>
            </a:r>
            <a:r>
              <a:rPr lang="en-GB" dirty="0" smtClean="0"/>
              <a:t> </a:t>
            </a:r>
            <a:r>
              <a:rPr lang="en-GB" dirty="0" err="1" smtClean="0"/>
              <a:t>Fictoria</a:t>
            </a:r>
            <a:r>
              <a:rPr lang="en-GB" dirty="0" smtClean="0"/>
              <a:t>/Queen Victoria.</a:t>
            </a:r>
          </a:p>
          <a:p>
            <a:r>
              <a:rPr lang="en-GB" dirty="0" smtClean="0"/>
              <a:t> </a:t>
            </a:r>
            <a:r>
              <a:rPr lang="en-GB" dirty="0" err="1" smtClean="0"/>
              <a:t>Ysgolion</a:t>
            </a:r>
            <a:r>
              <a:rPr lang="en-GB" dirty="0" smtClean="0"/>
              <a:t> </a:t>
            </a:r>
            <a:r>
              <a:rPr lang="en-GB" dirty="0" err="1" smtClean="0"/>
              <a:t>Oes</a:t>
            </a:r>
            <a:r>
              <a:rPr lang="en-GB" dirty="0" smtClean="0"/>
              <a:t> </a:t>
            </a:r>
            <a:r>
              <a:rPr lang="en-GB" dirty="0" err="1" smtClean="0"/>
              <a:t>Fictoria</a:t>
            </a:r>
            <a:r>
              <a:rPr lang="en-GB" dirty="0" smtClean="0"/>
              <a:t>/ Victorian School.</a:t>
            </a:r>
          </a:p>
          <a:p>
            <a:r>
              <a:rPr lang="en-GB" dirty="0" smtClean="0"/>
              <a:t> Y </a:t>
            </a:r>
            <a:r>
              <a:rPr lang="en-GB" dirty="0" err="1" smtClean="0"/>
              <a:t>Pyllau</a:t>
            </a:r>
            <a:r>
              <a:rPr lang="en-GB" dirty="0" smtClean="0"/>
              <a:t> </a:t>
            </a:r>
            <a:r>
              <a:rPr lang="en-GB" dirty="0" err="1" smtClean="0"/>
              <a:t>Glo</a:t>
            </a:r>
            <a:r>
              <a:rPr lang="en-GB" dirty="0" smtClean="0"/>
              <a:t>/The </a:t>
            </a:r>
            <a:r>
              <a:rPr lang="en-GB" dirty="0"/>
              <a:t>C</a:t>
            </a:r>
            <a:r>
              <a:rPr lang="en-GB" dirty="0" smtClean="0"/>
              <a:t>oal Mines</a:t>
            </a:r>
          </a:p>
          <a:p>
            <a:r>
              <a:rPr lang="en-GB" dirty="0" smtClean="0"/>
              <a:t> </a:t>
            </a:r>
            <a:r>
              <a:rPr lang="en-GB" dirty="0" err="1" smtClean="0"/>
              <a:t>Teganau’r</a:t>
            </a:r>
            <a:r>
              <a:rPr lang="en-GB" dirty="0" smtClean="0"/>
              <a:t> </a:t>
            </a:r>
            <a:r>
              <a:rPr lang="en-GB" dirty="0" err="1" smtClean="0"/>
              <a:t>Oes</a:t>
            </a:r>
            <a:r>
              <a:rPr lang="en-GB" dirty="0" smtClean="0"/>
              <a:t> </a:t>
            </a:r>
            <a:r>
              <a:rPr lang="en-GB" dirty="0" err="1" smtClean="0"/>
              <a:t>Fictoria</a:t>
            </a:r>
            <a:r>
              <a:rPr lang="en-GB" dirty="0" smtClean="0"/>
              <a:t>/Victorian Toys.</a:t>
            </a:r>
          </a:p>
          <a:p>
            <a:r>
              <a:rPr lang="en-GB" dirty="0" smtClean="0"/>
              <a:t> </a:t>
            </a:r>
            <a:r>
              <a:rPr lang="en-GB" dirty="0" err="1" smtClean="0"/>
              <a:t>Dyfeisiadau</a:t>
            </a:r>
            <a:r>
              <a:rPr lang="en-GB" dirty="0" smtClean="0"/>
              <a:t>/Inventions.</a:t>
            </a:r>
          </a:p>
        </p:txBody>
      </p:sp>
    </p:spTree>
    <p:extLst>
      <p:ext uri="{BB962C8B-B14F-4D97-AF65-F5344CB8AC3E}">
        <p14:creationId xmlns:p14="http://schemas.microsoft.com/office/powerpoint/2010/main" val="162323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77297" cy="1325563"/>
          </a:xfrm>
        </p:spPr>
        <p:txBody>
          <a:bodyPr/>
          <a:lstStyle/>
          <a:p>
            <a:pPr algn="ctr"/>
            <a:r>
              <a:rPr lang="en-GB" b="1" dirty="0" err="1" smtClean="0"/>
              <a:t>Gwaith</a:t>
            </a:r>
            <a:r>
              <a:rPr lang="en-GB" b="1" dirty="0" smtClean="0"/>
              <a:t> </a:t>
            </a:r>
            <a:r>
              <a:rPr lang="en-GB" b="1" dirty="0" err="1" smtClean="0"/>
              <a:t>dosbarth</a:t>
            </a:r>
            <a:r>
              <a:rPr lang="en-GB" b="1" dirty="0" smtClean="0"/>
              <a:t> / Classwork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Cynllunio</a:t>
            </a:r>
            <a:r>
              <a:rPr lang="en-GB" dirty="0" smtClean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adran</a:t>
            </a:r>
            <a:r>
              <a:rPr lang="en-GB" dirty="0"/>
              <a:t> </a:t>
            </a:r>
            <a:r>
              <a:rPr lang="en-GB" dirty="0" err="1"/>
              <a:t>er</a:t>
            </a:r>
            <a:r>
              <a:rPr lang="en-GB" dirty="0"/>
              <a:t> </a:t>
            </a:r>
            <a:r>
              <a:rPr lang="en-GB" dirty="0" err="1"/>
              <a:t>mwyn</a:t>
            </a:r>
            <a:r>
              <a:rPr lang="en-GB" dirty="0"/>
              <a:t> </a:t>
            </a:r>
            <a:r>
              <a:rPr lang="en-GB" dirty="0" err="1"/>
              <a:t>cysondeb</a:t>
            </a:r>
            <a:r>
              <a:rPr lang="en-GB" dirty="0"/>
              <a:t> </a:t>
            </a:r>
            <a:r>
              <a:rPr lang="en-GB" dirty="0" smtClean="0"/>
              <a:t>/ </a:t>
            </a:r>
            <a:r>
              <a:rPr lang="en-GB" i="1" dirty="0"/>
              <a:t>Planning as </a:t>
            </a:r>
            <a:r>
              <a:rPr lang="en-GB" i="1" dirty="0" smtClean="0"/>
              <a:t>a department </a:t>
            </a:r>
            <a:r>
              <a:rPr lang="en-GB" i="1" dirty="0"/>
              <a:t>for </a:t>
            </a:r>
            <a:r>
              <a:rPr lang="en-GB" i="1" dirty="0" smtClean="0"/>
              <a:t>consistency</a:t>
            </a:r>
          </a:p>
          <a:p>
            <a:endParaRPr lang="en-GB" i="1" dirty="0" smtClean="0"/>
          </a:p>
          <a:p>
            <a:r>
              <a:rPr lang="en-GB" dirty="0" err="1" smtClean="0"/>
              <a:t>Gwaith</a:t>
            </a:r>
            <a:r>
              <a:rPr lang="en-GB" dirty="0" smtClean="0"/>
              <a:t> </a:t>
            </a:r>
            <a:r>
              <a:rPr lang="en-GB" dirty="0" err="1"/>
              <a:t>wedi’i</a:t>
            </a:r>
            <a:r>
              <a:rPr lang="en-GB" dirty="0"/>
              <a:t> </a:t>
            </a:r>
            <a:r>
              <a:rPr lang="en-GB" dirty="0" err="1"/>
              <a:t>wahaniaethu</a:t>
            </a:r>
            <a:r>
              <a:rPr lang="en-GB" dirty="0"/>
              <a:t> </a:t>
            </a:r>
            <a:r>
              <a:rPr lang="en-GB" dirty="0" smtClean="0"/>
              <a:t>/ </a:t>
            </a:r>
            <a:r>
              <a:rPr lang="en-GB" i="1" dirty="0"/>
              <a:t>Differentiated </a:t>
            </a:r>
            <a:r>
              <a:rPr lang="en-GB" i="1" dirty="0" smtClean="0"/>
              <a:t>Work</a:t>
            </a:r>
          </a:p>
          <a:p>
            <a:endParaRPr lang="en-GB" i="1" dirty="0"/>
          </a:p>
          <a:p>
            <a:r>
              <a:rPr lang="en-GB" dirty="0" err="1" smtClean="0"/>
              <a:t>Llais</a:t>
            </a:r>
            <a:r>
              <a:rPr lang="en-GB" dirty="0" smtClean="0"/>
              <a:t> </a:t>
            </a:r>
            <a:r>
              <a:rPr lang="en-GB" dirty="0"/>
              <a:t>y </a:t>
            </a:r>
            <a:r>
              <a:rPr lang="en-GB" dirty="0" err="1"/>
              <a:t>plentyn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bwydo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thema</a:t>
            </a:r>
            <a:r>
              <a:rPr lang="en-GB" dirty="0"/>
              <a:t> /</a:t>
            </a:r>
            <a:r>
              <a:rPr lang="en-GB" i="1" dirty="0" err="1" smtClean="0"/>
              <a:t>Childrens</a:t>
            </a:r>
            <a:r>
              <a:rPr lang="en-GB" i="1" dirty="0"/>
              <a:t>’ voice contributes to </a:t>
            </a:r>
            <a:r>
              <a:rPr lang="en-GB" i="1" dirty="0" smtClean="0"/>
              <a:t>planning</a:t>
            </a:r>
            <a:endParaRPr lang="en-GB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44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Darllen</a:t>
            </a:r>
            <a:r>
              <a:rPr lang="en-GB" b="1" dirty="0" smtClean="0"/>
              <a:t> / Reading 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1026" name="Picture 2" descr="Importance of Reading Quotes - Inspirational Quotes on the Benefits of  Rea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949" y="4928421"/>
            <a:ext cx="1689463" cy="1689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The Importance of Reading for Fun – The Central Tre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0423" y="4293327"/>
            <a:ext cx="3174928" cy="222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27611" y="1527568"/>
            <a:ext cx="811638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 smtClean="0"/>
              <a:t>Llyfrau</a:t>
            </a:r>
            <a:r>
              <a:rPr lang="en-GB" sz="2400" dirty="0" smtClean="0"/>
              <a:t> </a:t>
            </a:r>
            <a:r>
              <a:rPr lang="en-GB" sz="2400" dirty="0" err="1"/>
              <a:t>mewn</a:t>
            </a:r>
            <a:r>
              <a:rPr lang="en-GB" sz="2400" dirty="0"/>
              <a:t> </a:t>
            </a:r>
            <a:r>
              <a:rPr lang="en-GB" sz="2400" dirty="0" err="1" smtClean="0"/>
              <a:t>yn</a:t>
            </a:r>
            <a:r>
              <a:rPr lang="en-GB" sz="2400" dirty="0" smtClean="0"/>
              <a:t> </a:t>
            </a:r>
            <a:r>
              <a:rPr lang="en-GB" sz="2400" dirty="0" err="1" smtClean="0"/>
              <a:t>gyson</a:t>
            </a:r>
            <a:r>
              <a:rPr lang="en-GB" sz="2400" dirty="0"/>
              <a:t>/</a:t>
            </a:r>
            <a:r>
              <a:rPr lang="en-GB" sz="2400" dirty="0" smtClean="0"/>
              <a:t> </a:t>
            </a:r>
            <a:r>
              <a:rPr lang="en-GB" sz="2400" i="1" dirty="0"/>
              <a:t>Bring reading books </a:t>
            </a:r>
            <a:r>
              <a:rPr lang="en-GB" sz="2400" i="1" dirty="0" smtClean="0"/>
              <a:t>regularly. </a:t>
            </a:r>
            <a:endParaRPr lang="en-GB" sz="24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 smtClean="0"/>
              <a:t>Llyfrau</a:t>
            </a:r>
            <a:r>
              <a:rPr lang="en-GB" sz="2400" dirty="0" smtClean="0"/>
              <a:t> </a:t>
            </a:r>
            <a:r>
              <a:rPr lang="en-GB" sz="2400" dirty="0" err="1" smtClean="0"/>
              <a:t>darllen</a:t>
            </a:r>
            <a:r>
              <a:rPr lang="en-GB" sz="2400" dirty="0" smtClean="0"/>
              <a:t>- </a:t>
            </a:r>
            <a:r>
              <a:rPr lang="en-GB" sz="2400" dirty="0" err="1"/>
              <a:t>newid</a:t>
            </a:r>
            <a:r>
              <a:rPr lang="en-GB" sz="2400" dirty="0"/>
              <a:t> pan </a:t>
            </a:r>
            <a:r>
              <a:rPr lang="en-GB" sz="2400" dirty="0" err="1"/>
              <a:t>fo’n</a:t>
            </a:r>
            <a:r>
              <a:rPr lang="en-GB" sz="2400" dirty="0"/>
              <a:t> </a:t>
            </a:r>
            <a:r>
              <a:rPr lang="en-GB" sz="2400" dirty="0" err="1"/>
              <a:t>briodol</a:t>
            </a:r>
            <a:r>
              <a:rPr lang="en-GB" sz="2400" dirty="0"/>
              <a:t> </a:t>
            </a:r>
            <a:r>
              <a:rPr lang="en-GB" sz="2400" dirty="0" smtClean="0"/>
              <a:t>/ </a:t>
            </a:r>
            <a:r>
              <a:rPr lang="en-GB" sz="2400" i="1" dirty="0"/>
              <a:t>Pupils will </a:t>
            </a:r>
            <a:r>
              <a:rPr lang="en-GB" sz="2400" i="1" dirty="0" smtClean="0"/>
              <a:t>have access to both English and Welsh reading books.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err="1"/>
              <a:t>Darllen</a:t>
            </a:r>
            <a:r>
              <a:rPr lang="en-GB" sz="2400" dirty="0"/>
              <a:t> </a:t>
            </a:r>
            <a:r>
              <a:rPr lang="en-GB" sz="2400" dirty="0" err="1" smtClean="0"/>
              <a:t>grwp</a:t>
            </a:r>
            <a:r>
              <a:rPr lang="en-GB" sz="2400" dirty="0"/>
              <a:t>, </a:t>
            </a:r>
            <a:r>
              <a:rPr lang="en-GB" sz="2400" dirty="0" err="1"/>
              <a:t>sgiliau</a:t>
            </a:r>
            <a:r>
              <a:rPr lang="en-GB" sz="2400" dirty="0"/>
              <a:t> </a:t>
            </a:r>
            <a:r>
              <a:rPr lang="en-GB" sz="2400" dirty="0" err="1"/>
              <a:t>darllen</a:t>
            </a:r>
            <a:r>
              <a:rPr lang="en-GB" sz="2400" dirty="0"/>
              <a:t>, </a:t>
            </a:r>
            <a:r>
              <a:rPr lang="en-GB" sz="2400" dirty="0" err="1"/>
              <a:t>ymchwil</a:t>
            </a:r>
            <a:r>
              <a:rPr lang="en-GB" sz="2400" dirty="0"/>
              <a:t>, </a:t>
            </a:r>
            <a:r>
              <a:rPr lang="en-GB" sz="2400" dirty="0" err="1"/>
              <a:t>darllen</a:t>
            </a:r>
            <a:r>
              <a:rPr lang="en-GB" sz="2400" dirty="0"/>
              <a:t> a </a:t>
            </a:r>
            <a:r>
              <a:rPr lang="en-GB" sz="2400" dirty="0" err="1"/>
              <a:t>deall</a:t>
            </a:r>
            <a:r>
              <a:rPr lang="en-GB" sz="2400" dirty="0"/>
              <a:t>, </a:t>
            </a:r>
            <a:r>
              <a:rPr lang="en-GB" sz="2400" dirty="0" err="1"/>
              <a:t>asesiadau</a:t>
            </a:r>
            <a:r>
              <a:rPr lang="en-GB" sz="2400" dirty="0"/>
              <a:t> </a:t>
            </a:r>
            <a:r>
              <a:rPr lang="en-GB" sz="2400" dirty="0" smtClean="0"/>
              <a:t>/ </a:t>
            </a:r>
            <a:r>
              <a:rPr lang="en-GB" sz="2400" i="1" dirty="0"/>
              <a:t>Group reading, reading skills and strategies, research, comprehension, </a:t>
            </a:r>
            <a:r>
              <a:rPr lang="en-GB" sz="2400" i="1" dirty="0" smtClean="0"/>
              <a:t>assessments.</a:t>
            </a:r>
            <a:endParaRPr lang="en-GB" sz="2400" i="1" dirty="0"/>
          </a:p>
        </p:txBody>
      </p:sp>
    </p:spTree>
    <p:extLst>
      <p:ext uri="{BB962C8B-B14F-4D97-AF65-F5344CB8AC3E}">
        <p14:creationId xmlns:p14="http://schemas.microsoft.com/office/powerpoint/2010/main" val="331890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Addysg</a:t>
            </a:r>
            <a:r>
              <a:rPr lang="en-GB" b="1" dirty="0" smtClean="0"/>
              <a:t> </a:t>
            </a:r>
            <a:r>
              <a:rPr lang="en-GB" b="1" dirty="0" err="1" smtClean="0"/>
              <a:t>Gorfforol</a:t>
            </a:r>
            <a:r>
              <a:rPr lang="en-GB" b="1" dirty="0" smtClean="0"/>
              <a:t>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9433" y="1529202"/>
            <a:ext cx="7888406" cy="510361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Gall </a:t>
            </a:r>
            <a:r>
              <a:rPr lang="en-GB" dirty="0" err="1"/>
              <a:t>gwers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Gorfforol</a:t>
            </a:r>
            <a:r>
              <a:rPr lang="en-GB" dirty="0"/>
              <a:t> </a:t>
            </a:r>
            <a:r>
              <a:rPr lang="en-GB" dirty="0" err="1"/>
              <a:t>ddigwydd</a:t>
            </a:r>
            <a:r>
              <a:rPr lang="en-GB" dirty="0"/>
              <a:t> </a:t>
            </a:r>
            <a:r>
              <a:rPr lang="en-GB" dirty="0" err="1"/>
              <a:t>unrhyw</a:t>
            </a:r>
            <a:r>
              <a:rPr lang="en-GB" dirty="0"/>
              <a:t> </a:t>
            </a:r>
            <a:r>
              <a:rPr lang="en-GB" dirty="0" err="1"/>
              <a:t>ddiwrnod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o </a:t>
            </a:r>
            <a:r>
              <a:rPr lang="en-GB" dirty="0" err="1"/>
              <a:t>bryd</a:t>
            </a:r>
            <a:r>
              <a:rPr lang="en-GB" dirty="0"/>
              <a:t> </a:t>
            </a:r>
            <a:r>
              <a:rPr lang="en-GB" dirty="0" err="1"/>
              <a:t>oherwydd</a:t>
            </a:r>
            <a:r>
              <a:rPr lang="en-GB" dirty="0"/>
              <a:t> </a:t>
            </a:r>
            <a:r>
              <a:rPr lang="en-GB" dirty="0" err="1"/>
              <a:t>tywydd</a:t>
            </a:r>
            <a:r>
              <a:rPr lang="en-GB" dirty="0"/>
              <a:t> ac </a:t>
            </a:r>
            <a:r>
              <a:rPr lang="en-GB" dirty="0" err="1"/>
              <a:t>amserlen</a:t>
            </a:r>
            <a:r>
              <a:rPr lang="en-GB" dirty="0"/>
              <a:t> y Neuadd</a:t>
            </a:r>
            <a:r>
              <a:rPr lang="en-GB" dirty="0" smtClean="0"/>
              <a:t>. </a:t>
            </a:r>
            <a:r>
              <a:rPr lang="en-GB" i="1" dirty="0"/>
              <a:t>P.E sessions can currently take place on any day of the week because of restrictions regarding the weather and the hall timetable.</a:t>
            </a:r>
          </a:p>
          <a:p>
            <a:r>
              <a:rPr lang="en-GB" dirty="0" smtClean="0"/>
              <a:t>Gall </a:t>
            </a:r>
            <a:r>
              <a:rPr lang="en-GB" dirty="0" smtClean="0"/>
              <a:t>y plant </a:t>
            </a:r>
            <a:r>
              <a:rPr lang="en-GB" dirty="0" err="1" smtClean="0"/>
              <a:t>cadw</a:t>
            </a:r>
            <a:r>
              <a:rPr lang="en-GB" dirty="0" smtClean="0"/>
              <a:t> </a:t>
            </a:r>
            <a:r>
              <a:rPr lang="en-GB" dirty="0" err="1" smtClean="0"/>
              <a:t>treinyrs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yr</a:t>
            </a:r>
            <a:r>
              <a:rPr lang="en-GB" dirty="0" smtClean="0"/>
              <a:t> </a:t>
            </a:r>
            <a:r>
              <a:rPr lang="en-GB" dirty="0" err="1" smtClean="0"/>
              <a:t>ysgol</a:t>
            </a:r>
            <a:r>
              <a:rPr lang="en-GB" dirty="0" smtClean="0"/>
              <a:t>. </a:t>
            </a:r>
            <a:r>
              <a:rPr lang="en-GB" i="1" dirty="0" smtClean="0"/>
              <a:t>Children can keep trainers in school.</a:t>
            </a:r>
            <a:endParaRPr lang="en-GB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2050" name="Picture 2" descr="Notre Dame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0855" y="2240449"/>
            <a:ext cx="3610735" cy="282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995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/>
              <a:t>ADY / ALN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2514"/>
          <a:stretch/>
        </p:blipFill>
        <p:spPr>
          <a:xfrm>
            <a:off x="915459" y="1295037"/>
            <a:ext cx="9830918" cy="474871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15459" y="6043749"/>
            <a:ext cx="9830918" cy="71410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140823" y="6049965"/>
            <a:ext cx="3901440" cy="36933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 smtClean="0"/>
              <a:t>Cais</a:t>
            </a:r>
            <a:r>
              <a:rPr lang="en-GB" dirty="0" smtClean="0"/>
              <a:t> am </a:t>
            </a:r>
            <a:r>
              <a:rPr lang="en-GB" dirty="0" err="1" smtClean="0"/>
              <a:t>gymorth</a:t>
            </a:r>
            <a:r>
              <a:rPr lang="en-GB" dirty="0" smtClean="0"/>
              <a:t> </a:t>
            </a:r>
            <a:r>
              <a:rPr lang="en-GB" dirty="0" err="1" smtClean="0"/>
              <a:t>gan</a:t>
            </a:r>
            <a:r>
              <a:rPr lang="en-GB" dirty="0" smtClean="0"/>
              <a:t> y </a:t>
            </a:r>
            <a:r>
              <a:rPr lang="en-GB" dirty="0" err="1" smtClean="0"/>
              <a:t>timau</a:t>
            </a:r>
            <a:r>
              <a:rPr lang="en-GB" dirty="0" smtClean="0"/>
              <a:t> </a:t>
            </a:r>
            <a:r>
              <a:rPr lang="en-GB" dirty="0" err="1" smtClean="0"/>
              <a:t>penodol</a:t>
            </a:r>
            <a:r>
              <a:rPr lang="en-GB" dirty="0" smtClean="0"/>
              <a:t>.  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943600" y="6043749"/>
            <a:ext cx="3992880" cy="64633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Apply for support from specific county teams.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380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Dysgu</a:t>
            </a:r>
            <a:r>
              <a:rPr lang="en-GB" b="1" dirty="0" smtClean="0"/>
              <a:t> o bell / Remote learning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223" y="1825625"/>
            <a:ext cx="4606834" cy="1877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64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Gwefannau</a:t>
            </a:r>
            <a:r>
              <a:rPr lang="en-GB" b="1" dirty="0" smtClean="0"/>
              <a:t> </a:t>
            </a:r>
            <a:r>
              <a:rPr lang="en-GB" b="1" dirty="0" err="1" smtClean="0"/>
              <a:t>defnyddiol</a:t>
            </a:r>
            <a:r>
              <a:rPr lang="en-GB" b="1" dirty="0" smtClean="0"/>
              <a:t> / Useful websites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786" y="2090057"/>
            <a:ext cx="5972334" cy="37446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795" y="2090057"/>
            <a:ext cx="5483886" cy="375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85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Gwefannau</a:t>
            </a:r>
            <a:r>
              <a:rPr lang="en-GB" b="1" dirty="0" smtClean="0"/>
              <a:t> </a:t>
            </a:r>
            <a:r>
              <a:rPr lang="en-GB" b="1" dirty="0" err="1" smtClean="0"/>
              <a:t>defnyddiol</a:t>
            </a:r>
            <a:r>
              <a:rPr lang="en-GB" b="1" dirty="0" smtClean="0"/>
              <a:t> / Useful websites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1920" y="1529201"/>
            <a:ext cx="10694126" cy="5106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 smtClean="0"/>
              <a:t>Gwersi</a:t>
            </a:r>
            <a:r>
              <a:rPr lang="en-GB" b="1" dirty="0" smtClean="0"/>
              <a:t> </a:t>
            </a:r>
            <a:r>
              <a:rPr lang="en-GB" b="1" dirty="0" err="1" smtClean="0"/>
              <a:t>Cerdd</a:t>
            </a:r>
            <a:r>
              <a:rPr lang="en-GB" b="1" dirty="0" smtClean="0"/>
              <a:t>/Music Lessons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err="1" smtClean="0"/>
              <a:t>Blwyddyn</a:t>
            </a:r>
            <a:r>
              <a:rPr lang="en-GB" dirty="0" smtClean="0"/>
              <a:t> 4 am </a:t>
            </a:r>
            <a:r>
              <a:rPr lang="en-GB" dirty="0" err="1" smtClean="0"/>
              <a:t>ddim</a:t>
            </a:r>
            <a:r>
              <a:rPr lang="en-GB" dirty="0" smtClean="0"/>
              <a:t> </a:t>
            </a:r>
            <a:r>
              <a:rPr lang="en-GB" dirty="0" err="1" smtClean="0"/>
              <a:t>nes</a:t>
            </a:r>
            <a:r>
              <a:rPr lang="en-GB" dirty="0" smtClean="0"/>
              <a:t> </a:t>
            </a:r>
            <a:r>
              <a:rPr lang="en-GB" dirty="0" err="1" smtClean="0"/>
              <a:t>hanner</a:t>
            </a:r>
            <a:r>
              <a:rPr lang="en-GB" dirty="0" smtClean="0"/>
              <a:t> </a:t>
            </a:r>
            <a:r>
              <a:rPr lang="en-GB" dirty="0" err="1" smtClean="0"/>
              <a:t>tymor</a:t>
            </a:r>
            <a:r>
              <a:rPr lang="en-GB" dirty="0" smtClean="0"/>
              <a:t> a </a:t>
            </a:r>
            <a:r>
              <a:rPr lang="en-GB" dirty="0" err="1" smtClean="0"/>
              <a:t>wedyn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dewis</a:t>
            </a:r>
            <a:r>
              <a:rPr lang="en-GB" dirty="0" smtClean="0"/>
              <a:t> </a:t>
            </a:r>
            <a:r>
              <a:rPr lang="en-GB" dirty="0" err="1" smtClean="0"/>
              <a:t>i</a:t>
            </a:r>
            <a:r>
              <a:rPr lang="en-GB" dirty="0" smtClean="0"/>
              <a:t> </a:t>
            </a:r>
            <a:r>
              <a:rPr lang="en-GB" dirty="0" err="1" smtClean="0"/>
              <a:t>barhau</a:t>
            </a:r>
            <a:r>
              <a:rPr lang="en-GB" dirty="0" smtClean="0"/>
              <a:t> – cost o £4.50 y </a:t>
            </a:r>
            <a:r>
              <a:rPr lang="en-GB" dirty="0" err="1" smtClean="0"/>
              <a:t>wers</a:t>
            </a:r>
            <a:r>
              <a:rPr lang="en-GB" dirty="0" smtClean="0"/>
              <a:t>. </a:t>
            </a:r>
            <a:r>
              <a:rPr lang="en-GB" i="1" dirty="0" smtClean="0"/>
              <a:t>Year 4 will continue to receive music lessons free </a:t>
            </a:r>
            <a:r>
              <a:rPr lang="en-GB" i="1" dirty="0" err="1" smtClean="0"/>
              <a:t>untill</a:t>
            </a:r>
            <a:r>
              <a:rPr lang="en-GB" i="1" dirty="0" smtClean="0"/>
              <a:t> half term. If they wish to continue lessons will be £4.50 per lesson.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Plant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derbyn</a:t>
            </a:r>
            <a:r>
              <a:rPr lang="en-GB" dirty="0" smtClean="0"/>
              <a:t> </a:t>
            </a:r>
            <a:r>
              <a:rPr lang="en-GB" dirty="0" err="1" smtClean="0"/>
              <a:t>gwers</a:t>
            </a:r>
            <a:r>
              <a:rPr lang="en-GB" dirty="0" smtClean="0"/>
              <a:t> </a:t>
            </a:r>
            <a:r>
              <a:rPr lang="en-GB" dirty="0" err="1" smtClean="0"/>
              <a:t>pob</a:t>
            </a:r>
            <a:r>
              <a:rPr lang="en-GB" dirty="0" smtClean="0"/>
              <a:t> </a:t>
            </a:r>
            <a:r>
              <a:rPr lang="en-GB" dirty="0" err="1" smtClean="0"/>
              <a:t>dydd</a:t>
            </a:r>
            <a:r>
              <a:rPr lang="en-GB" dirty="0" smtClean="0"/>
              <a:t> </a:t>
            </a:r>
            <a:r>
              <a:rPr lang="en-GB" dirty="0" err="1" smtClean="0"/>
              <a:t>Mawrth</a:t>
            </a:r>
            <a:r>
              <a:rPr lang="en-GB" dirty="0" smtClean="0"/>
              <a:t>. </a:t>
            </a:r>
            <a:r>
              <a:rPr lang="en-GB" i="1" dirty="0" smtClean="0"/>
              <a:t>Music </a:t>
            </a:r>
          </a:p>
          <a:p>
            <a:pPr marL="0" indent="0">
              <a:buNone/>
            </a:pPr>
            <a:r>
              <a:rPr lang="en-GB" i="1" dirty="0"/>
              <a:t>l</a:t>
            </a:r>
            <a:r>
              <a:rPr lang="en-GB" i="1" dirty="0" smtClean="0"/>
              <a:t>essons are held on a Tuesday.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7173" y="3335384"/>
            <a:ext cx="2732722" cy="2732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5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86" y="0"/>
            <a:ext cx="10515600" cy="1325563"/>
          </a:xfrm>
        </p:spPr>
        <p:txBody>
          <a:bodyPr/>
          <a:lstStyle/>
          <a:p>
            <a:pPr algn="ctr"/>
            <a:r>
              <a:rPr lang="en-GB" b="1" dirty="0" err="1" smtClean="0"/>
              <a:t>Cyswllt</a:t>
            </a:r>
            <a:r>
              <a:rPr lang="en-GB" b="1" dirty="0" smtClean="0"/>
              <a:t> </a:t>
            </a:r>
            <a:r>
              <a:rPr lang="en-GB" b="1" dirty="0" err="1" smtClean="0"/>
              <a:t>rhieni</a:t>
            </a:r>
            <a:r>
              <a:rPr lang="en-GB" b="1" dirty="0" smtClean="0"/>
              <a:t> / Parental contact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76457" y="1690688"/>
            <a:ext cx="4211224" cy="523262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altLang="en-US" sz="46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Remember our door is always open</a:t>
            </a:r>
            <a:r>
              <a:rPr lang="en-GB" altLang="en-US" sz="4600" b="1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  <a:endParaRPr lang="en-GB" altLang="en-US" sz="2300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altLang="en-US" sz="19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</a:t>
            </a:r>
            <a:r>
              <a:rPr lang="en-GB" altLang="en-US" sz="19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an ‘open door’ </a:t>
            </a:r>
            <a:r>
              <a:rPr lang="en-GB" altLang="en-US" sz="19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policy. We </a:t>
            </a:r>
            <a:r>
              <a:rPr lang="en-GB" altLang="en-US" sz="19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are usually available at the end of the day to discuss any matters that may concern </a:t>
            </a:r>
            <a:r>
              <a:rPr lang="en-GB" altLang="en-US" sz="19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you but u</a:t>
            </a:r>
            <a:r>
              <a:rPr lang="en-GB" sz="19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nfortunately </a:t>
            </a:r>
            <a:r>
              <a:rPr lang="en-GB" sz="1900" i="1" dirty="0">
                <a:latin typeface="Calibri" panose="020F0502020204030204" pitchFamily="34" charset="0"/>
                <a:cs typeface="Calibri" panose="020F0502020204030204" pitchFamily="34" charset="0"/>
              </a:rPr>
              <a:t>we are unable to hold face to face meetings with </a:t>
            </a:r>
            <a:r>
              <a:rPr lang="en-GB" sz="19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parents at </a:t>
            </a:r>
            <a:r>
              <a:rPr lang="en-GB" sz="1900" i="1" dirty="0">
                <a:latin typeface="Calibri" panose="020F0502020204030204" pitchFamily="34" charset="0"/>
                <a:cs typeface="Calibri" panose="020F0502020204030204" pitchFamily="34" charset="0"/>
              </a:rPr>
              <a:t>the moment. </a:t>
            </a:r>
            <a:endParaRPr lang="en-GB" sz="1900" i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1900" i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1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However</a:t>
            </a:r>
            <a:r>
              <a:rPr lang="en-GB" sz="2100" b="1" i="1" dirty="0">
                <a:latin typeface="Calibri" panose="020F0502020204030204" pitchFamily="34" charset="0"/>
                <a:cs typeface="Calibri" panose="020F0502020204030204" pitchFamily="34" charset="0"/>
              </a:rPr>
              <a:t>, if you wish to discuss anything regarding </a:t>
            </a:r>
            <a:r>
              <a:rPr lang="en-GB" sz="21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your child</a:t>
            </a:r>
            <a:r>
              <a:rPr lang="en-GB" sz="2100" b="1" i="1" dirty="0">
                <a:latin typeface="Calibri" panose="020F0502020204030204" pitchFamily="34" charset="0"/>
                <a:cs typeface="Calibri" panose="020F0502020204030204" pitchFamily="34" charset="0"/>
              </a:rPr>
              <a:t>, please don't hesitate to contact the school and have a </a:t>
            </a:r>
            <a:r>
              <a:rPr lang="en-GB" sz="21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discussion over </a:t>
            </a:r>
            <a:r>
              <a:rPr lang="en-GB" sz="2100" b="1" i="1" dirty="0">
                <a:latin typeface="Calibri" panose="020F0502020204030204" pitchFamily="34" charset="0"/>
                <a:cs typeface="Calibri" panose="020F0502020204030204" pitchFamily="34" charset="0"/>
              </a:rPr>
              <a:t>the phone.</a:t>
            </a:r>
            <a:endParaRPr lang="en-GB" altLang="en-US" sz="2100" b="1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altLang="en-US" b="1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altLang="en-US" sz="3400" b="1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altLang="en-US" sz="34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problem shared is a problem halved!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1919" y="1463039"/>
            <a:ext cx="47287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7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Cofiwch</a:t>
            </a:r>
            <a:r>
              <a:rPr lang="en-GB" altLang="en-US" sz="37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37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fod</a:t>
            </a:r>
            <a:r>
              <a:rPr lang="en-GB" altLang="en-US" sz="37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37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ein</a:t>
            </a:r>
            <a:r>
              <a:rPr lang="en-GB" altLang="en-US" sz="37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37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drws</a:t>
            </a:r>
            <a:r>
              <a:rPr lang="en-GB" altLang="en-US" sz="37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GB" altLang="en-US" sz="37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hyd</a:t>
            </a:r>
            <a:r>
              <a:rPr lang="en-GB" altLang="en-US" sz="37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37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altLang="en-US" sz="37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37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agor</a:t>
            </a:r>
            <a:r>
              <a:rPr lang="en-GB" altLang="en-US" sz="37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</a:p>
          <a:p>
            <a:endParaRPr lang="en-GB" altLang="en-US" sz="8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Mae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gennym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bolisi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‘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drws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agored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.’ </a:t>
            </a:r>
          </a:p>
          <a:p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hyn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o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bryd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ydym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ddiwedd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dydd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gael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sgwrs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dros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ffon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drafod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unrhyw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faterion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sydd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eich</a:t>
            </a:r>
            <a:r>
              <a:rPr lang="en-GB" altLang="en-US" sz="1600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poen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GB" altLang="en-US" sz="1600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Gallwch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drefnu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apwyntiad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angenrheidiol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amser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sydd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gyfleus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chi ac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1600" i="1" dirty="0" err="1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ysgol</a:t>
            </a:r>
            <a:r>
              <a:rPr lang="en-GB" altLang="en-US" sz="1600" i="1" dirty="0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endParaRPr lang="en-GB" sz="1600" i="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b="1" i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anffodus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nid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ydym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medru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cynnal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cyfarfodydd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gwyneb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wyneb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hyn</a:t>
            </a:r>
            <a:r>
              <a:rPr lang="en-GB" sz="16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bryd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Serch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hynny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os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ydych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drafod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unrhywbeth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GB" sz="1600" b="1" i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eich</a:t>
            </a:r>
            <a:r>
              <a:rPr lang="en-GB" sz="16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plentyn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yna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gofynnwn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garedig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ichi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wneud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hyn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dros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1600" b="1" i="1" dirty="0" err="1">
                <a:latin typeface="Calibri" panose="020F0502020204030204" pitchFamily="34" charset="0"/>
                <a:cs typeface="Calibri" panose="020F0502020204030204" pitchFamily="34" charset="0"/>
              </a:rPr>
              <a:t>ffon</a:t>
            </a:r>
            <a:r>
              <a:rPr lang="en-GB" sz="1600" b="1" i="1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altLang="en-US" sz="1600" b="1" i="1" dirty="0" smtClean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altLang="en-US" sz="26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altLang="en-US" sz="26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Peidiwch</a:t>
            </a:r>
            <a:r>
              <a:rPr lang="en-GB" altLang="en-US" sz="26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600" b="1" i="1" noProof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â</a:t>
            </a:r>
            <a:r>
              <a:rPr lang="en-GB" altLang="en-US" sz="26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6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cholli</a:t>
            </a:r>
            <a:r>
              <a:rPr lang="en-GB" altLang="en-US" sz="26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altLang="en-US" sz="26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cwsg</a:t>
            </a:r>
            <a:r>
              <a:rPr lang="en-GB" altLang="en-US" sz="26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GB" altLang="en-US" sz="26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dewch</a:t>
            </a:r>
            <a:r>
              <a:rPr lang="en-GB" altLang="en-US" sz="26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am </a:t>
            </a:r>
            <a:r>
              <a:rPr lang="en-GB" altLang="en-US" sz="2600" b="1" i="1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sgwrs</a:t>
            </a:r>
            <a:r>
              <a:rPr lang="en-GB" altLang="en-US" sz="2600" b="1" i="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!</a:t>
            </a:r>
          </a:p>
        </p:txBody>
      </p:sp>
      <p:pic>
        <p:nvPicPr>
          <p:cNvPr id="6" name="Picture 7" descr="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5" t="27083" r="24615" b="29167"/>
          <a:stretch>
            <a:fillRect/>
          </a:stretch>
        </p:blipFill>
        <p:spPr bwMode="auto">
          <a:xfrm>
            <a:off x="5427106" y="5032012"/>
            <a:ext cx="1416163" cy="1638168"/>
          </a:xfrm>
          <a:prstGeom prst="rect">
            <a:avLst/>
          </a:prstGeom>
          <a:noFill/>
          <a:ln w="57150" algn="in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4818" y="2172557"/>
            <a:ext cx="2457496" cy="241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88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Cyfryngau</a:t>
            </a:r>
            <a:r>
              <a:rPr lang="en-GB" dirty="0" smtClean="0"/>
              <a:t> </a:t>
            </a:r>
            <a:r>
              <a:rPr lang="en-GB" dirty="0" err="1" smtClean="0"/>
              <a:t>Cymdeithasol</a:t>
            </a:r>
            <a:r>
              <a:rPr lang="en-GB" dirty="0" smtClean="0"/>
              <a:t> / Social media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9919" y="230188"/>
            <a:ext cx="867762" cy="1299014"/>
          </a:xfrm>
          <a:prstGeom prst="rect">
            <a:avLst/>
          </a:prstGeom>
        </p:spPr>
      </p:pic>
      <p:pic>
        <p:nvPicPr>
          <p:cNvPr id="1026" name="Picture 2" descr="What age can my child start social networking? - Internet Matters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17" y="1690688"/>
            <a:ext cx="11031583" cy="4701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97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Diolch</a:t>
            </a:r>
            <a:r>
              <a:rPr lang="en-GB" dirty="0" smtClean="0"/>
              <a:t> </a:t>
            </a:r>
            <a:r>
              <a:rPr lang="en-GB" dirty="0" err="1" smtClean="0"/>
              <a:t>yn</a:t>
            </a:r>
            <a:r>
              <a:rPr lang="en-GB" dirty="0" smtClean="0"/>
              <a:t> </a:t>
            </a:r>
            <a:r>
              <a:rPr lang="en-GB" dirty="0" err="1" smtClean="0"/>
              <a:t>fawr</a:t>
            </a:r>
            <a:r>
              <a:rPr lang="en-GB" dirty="0" smtClean="0"/>
              <a:t>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80755" y="2334690"/>
            <a:ext cx="8636012" cy="309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75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945</Words>
  <Application>Microsoft Office PowerPoint</Application>
  <PresentationFormat>Custom</PresentationFormat>
  <Paragraphs>103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Noson rhieni Hydref 2020 Parents evening 2020 </vt:lpstr>
      <vt:lpstr>Staff yr adran</vt:lpstr>
      <vt:lpstr>Ethos a Gweledigaeth</vt:lpstr>
      <vt:lpstr>Disgyblaeth a Gwrth fwlio </vt:lpstr>
      <vt:lpstr>Behaviour and Anti-bullying Policies </vt:lpstr>
      <vt:lpstr>Diogelu / Safeguarding</vt:lpstr>
      <vt:lpstr>Covid 19 </vt:lpstr>
      <vt:lpstr>Covid 19 </vt:lpstr>
      <vt:lpstr>Thema Gwaith dosbarth </vt:lpstr>
      <vt:lpstr>Gwaith dosbarth / Classwork </vt:lpstr>
      <vt:lpstr>Darllen / Reading </vt:lpstr>
      <vt:lpstr>Addysg Gorfforol </vt:lpstr>
      <vt:lpstr>ADY / ALN</vt:lpstr>
      <vt:lpstr>Dysgu o bell / Remote learning</vt:lpstr>
      <vt:lpstr>Gwefannau defnyddiol / Useful websites</vt:lpstr>
      <vt:lpstr>Gwefannau defnyddiol / Useful websites</vt:lpstr>
      <vt:lpstr>Gwersi Cerdd/Music Lessons</vt:lpstr>
      <vt:lpstr>Cyswllt rhieni / Parental contact</vt:lpstr>
      <vt:lpstr>Cyfryngau Cymdeithasol / Social media </vt:lpstr>
      <vt:lpstr>Diolch yn fawr!</vt:lpstr>
    </vt:vector>
  </TitlesOfParts>
  <Company>NPTCBC Schools &amp; Learning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Noson rhieni Hydref 2020 Parents evening 2020</dc:title>
  <dc:creator>D Thomas (YGG Castell-nedd)</dc:creator>
  <cp:lastModifiedBy>YGG Castell nedd Teacher (6712168) - Mrs S Stephens</cp:lastModifiedBy>
  <cp:revision>43</cp:revision>
  <dcterms:created xsi:type="dcterms:W3CDTF">2020-09-30T22:09:57Z</dcterms:created>
  <dcterms:modified xsi:type="dcterms:W3CDTF">2020-10-06T10:48:34Z</dcterms:modified>
</cp:coreProperties>
</file>