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sldIdLst>
    <p:sldId id="271" r:id="rId2"/>
    <p:sldId id="258" r:id="rId3"/>
    <p:sldId id="260" r:id="rId4"/>
    <p:sldId id="277" r:id="rId5"/>
    <p:sldId id="262" r:id="rId6"/>
    <p:sldId id="273" r:id="rId7"/>
    <p:sldId id="274" r:id="rId8"/>
    <p:sldId id="275" r:id="rId9"/>
    <p:sldId id="27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66FF33"/>
    <a:srgbClr val="00FF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1" autoAdjust="0"/>
    <p:restoredTop sz="94660"/>
  </p:normalViewPr>
  <p:slideViewPr>
    <p:cSldViewPr>
      <p:cViewPr varScale="1">
        <p:scale>
          <a:sx n="78" d="100"/>
          <a:sy n="78" d="100"/>
        </p:scale>
        <p:origin x="5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54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02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17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65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09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24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72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3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25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8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3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3A58D-2F41-4293-A41D-4B28BC264F8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97134-1E92-493D-9DD3-2BE0232B5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242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>
            <a:off x="-6229200" y="2862774"/>
            <a:ext cx="21602400" cy="6542890"/>
          </a:xfrm>
          <a:prstGeom prst="triangle">
            <a:avLst>
              <a:gd name="adj" fmla="val 49413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34646"/>
            <a:ext cx="7488832" cy="2520280"/>
          </a:xfrm>
        </p:spPr>
        <p:txBody>
          <a:bodyPr>
            <a:noAutofit/>
          </a:bodyPr>
          <a:lstStyle/>
          <a:p>
            <a:pPr algn="ctr"/>
            <a:r>
              <a:rPr lang="en-GB" sz="8800" b="1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Writing a Biography</a:t>
            </a:r>
          </a:p>
        </p:txBody>
      </p:sp>
      <p:sp>
        <p:nvSpPr>
          <p:cNvPr id="10" name="Oval 9"/>
          <p:cNvSpPr/>
          <p:nvPr/>
        </p:nvSpPr>
        <p:spPr>
          <a:xfrm>
            <a:off x="1187624" y="5085184"/>
            <a:ext cx="6480720" cy="5256584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Block Arc 3"/>
          <p:cNvSpPr/>
          <p:nvPr/>
        </p:nvSpPr>
        <p:spPr>
          <a:xfrm rot="1017755">
            <a:off x="-7392501" y="5741711"/>
            <a:ext cx="16932081" cy="2448272"/>
          </a:xfrm>
          <a:prstGeom prst="blockArc">
            <a:avLst>
              <a:gd name="adj1" fmla="val 17692560"/>
              <a:gd name="adj2" fmla="val 802626"/>
              <a:gd name="adj3" fmla="val 1073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53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0476656" cy="6858000"/>
          </a:xfrm>
          <a:prstGeom prst="rect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2201969">
            <a:off x="2370072" y="-3958698"/>
            <a:ext cx="12847231" cy="791739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69" y="465283"/>
            <a:ext cx="7886700" cy="1325563"/>
          </a:xfrm>
        </p:spPr>
        <p:txBody>
          <a:bodyPr>
            <a:normAutofit/>
          </a:bodyPr>
          <a:lstStyle/>
          <a:p>
            <a:r>
              <a:rPr lang="en-GB" sz="4800" b="1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What is a biography?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524" y="1968996"/>
            <a:ext cx="7886700" cy="4351338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0099"/>
                </a:solidFill>
                <a:latin typeface="Comic Sans MS" pitchFamily="66" charset="0"/>
                <a:cs typeface="Tahoma" pitchFamily="34" charset="0"/>
              </a:rPr>
              <a:t>Biographical writing is about someone else’s life. It is about a real person but written by someone else. </a:t>
            </a:r>
          </a:p>
          <a:p>
            <a:endParaRPr lang="en-US" sz="2400" b="1" dirty="0">
              <a:solidFill>
                <a:srgbClr val="000099"/>
              </a:solidFill>
              <a:latin typeface="Comic Sans MS" pitchFamily="66" charset="0"/>
              <a:cs typeface="Tahoma" pitchFamily="34" charset="0"/>
            </a:endParaRPr>
          </a:p>
          <a:p>
            <a:r>
              <a:rPr lang="en-US" sz="2400" b="1" dirty="0">
                <a:solidFill>
                  <a:srgbClr val="000099"/>
                </a:solidFill>
                <a:latin typeface="Comic Sans MS" pitchFamily="66" charset="0"/>
                <a:cs typeface="Tahoma" pitchFamily="34" charset="0"/>
              </a:rPr>
              <a:t>A biography highlights the key events that have happened in their life, sometimes talking about their childhood. </a:t>
            </a:r>
          </a:p>
          <a:p>
            <a:endParaRPr lang="en-US" sz="2400" b="1" dirty="0">
              <a:solidFill>
                <a:srgbClr val="000099"/>
              </a:solidFill>
              <a:latin typeface="Comic Sans MS" pitchFamily="66" charset="0"/>
              <a:cs typeface="Tahoma" pitchFamily="34" charset="0"/>
            </a:endParaRPr>
          </a:p>
          <a:p>
            <a:r>
              <a:rPr lang="en-US" sz="2400" b="1" dirty="0">
                <a:solidFill>
                  <a:srgbClr val="000099"/>
                </a:solidFill>
                <a:latin typeface="Comic Sans MS" pitchFamily="66" charset="0"/>
                <a:cs typeface="Tahoma" pitchFamily="34" charset="0"/>
              </a:rPr>
              <a:t>A biography can be written about someone who is dead or alive. </a:t>
            </a:r>
          </a:p>
        </p:txBody>
      </p:sp>
      <p:sp>
        <p:nvSpPr>
          <p:cNvPr id="7" name="Oval 6"/>
          <p:cNvSpPr/>
          <p:nvPr/>
        </p:nvSpPr>
        <p:spPr>
          <a:xfrm>
            <a:off x="6372200" y="-4799756"/>
            <a:ext cx="7488832" cy="6768752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6" name="Rectangle 5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10" y="1458395"/>
            <a:ext cx="10599247" cy="2629686"/>
          </a:xfrm>
        </p:spPr>
        <p:txBody>
          <a:bodyPr>
            <a:normAutofit/>
          </a:bodyPr>
          <a:lstStyle/>
          <a:p>
            <a:r>
              <a:rPr lang="en-GB" sz="7200" b="1" dirty="0">
                <a:ln w="28575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Success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3532298"/>
            <a:ext cx="8424936" cy="67819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>
                <a:ln w="6350">
                  <a:noFill/>
                </a:ln>
                <a:solidFill>
                  <a:srgbClr val="000099"/>
                </a:solidFill>
                <a:latin typeface="Comic Sans MS" pitchFamily="66" charset="0"/>
              </a:rPr>
              <a:t>Here is a checklist to help keep you on track.   You will also receive more specific guidelines on later pages. 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6" name="Rectangle 5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536" y="-208797"/>
            <a:ext cx="7467600" cy="1143000"/>
          </a:xfrm>
        </p:spPr>
        <p:txBody>
          <a:bodyPr>
            <a:normAutofit/>
          </a:bodyPr>
          <a:lstStyle/>
          <a:p>
            <a:r>
              <a:rPr lang="en-GB" sz="3600" b="1" dirty="0">
                <a:ln w="28575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A Good Biography Needs: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45" y="765564"/>
            <a:ext cx="10297144" cy="6594883"/>
          </a:xfrm>
        </p:spPr>
        <p:txBody>
          <a:bodyPr>
            <a:normAutofit/>
          </a:bodyPr>
          <a:lstStyle/>
          <a:p>
            <a:r>
              <a:rPr lang="en-GB" sz="2400" dirty="0">
                <a:ln w="6350">
                  <a:noFill/>
                </a:ln>
                <a:solidFill>
                  <a:srgbClr val="000099"/>
                </a:solidFill>
                <a:latin typeface="Comic Sans MS" pitchFamily="66" charset="0"/>
              </a:rPr>
              <a:t>a </a:t>
            </a:r>
            <a:r>
              <a:rPr lang="en-GB" sz="2800" b="1" dirty="0">
                <a:ln w="6350">
                  <a:noFill/>
                </a:ln>
                <a:solidFill>
                  <a:srgbClr val="000099"/>
                </a:solidFill>
                <a:latin typeface="Comic Sans MS" pitchFamily="66" charset="0"/>
              </a:rPr>
              <a:t>title</a:t>
            </a:r>
            <a:r>
              <a:rPr lang="en-GB" sz="2400" dirty="0">
                <a:ln w="6350">
                  <a:noFill/>
                </a:ln>
                <a:solidFill>
                  <a:srgbClr val="000099"/>
                </a:solidFill>
                <a:latin typeface="Comic Sans MS" pitchFamily="66" charset="0"/>
              </a:rPr>
              <a:t> – often the person’s name, but not always</a:t>
            </a:r>
          </a:p>
          <a:p>
            <a:pPr marL="0" indent="0">
              <a:buNone/>
            </a:pPr>
            <a:endParaRPr lang="en-GB" sz="100" dirty="0">
              <a:ln w="6350">
                <a:noFill/>
              </a:ln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to be mostly in the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past tense</a:t>
            </a:r>
          </a:p>
          <a:p>
            <a:endParaRPr lang="en-GB" sz="1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to be in the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third person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– he/she/they </a:t>
            </a:r>
          </a:p>
          <a:p>
            <a:endParaRPr lang="en-GB" sz="1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a catchy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introduction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–   who/what/where/when/why</a:t>
            </a:r>
          </a:p>
          <a:p>
            <a:pPr marL="0" indent="0">
              <a:buNone/>
            </a:pPr>
            <a:endParaRPr lang="en-GB" sz="1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paragraphs</a:t>
            </a:r>
          </a:p>
          <a:p>
            <a:endParaRPr lang="en-GB" sz="1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to list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life events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in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chronological order </a:t>
            </a:r>
          </a:p>
          <a:p>
            <a:endParaRPr lang="en-GB" sz="1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time openers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and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connectives</a:t>
            </a:r>
          </a:p>
          <a:p>
            <a:endParaRPr lang="en-GB" sz="1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quotes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from the person and from others </a:t>
            </a:r>
          </a:p>
          <a:p>
            <a:endParaRPr lang="en-GB" sz="1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a 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conclusion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- </a:t>
            </a:r>
            <a:r>
              <a:rPr lang="en-GB" sz="2000" dirty="0">
                <a:solidFill>
                  <a:srgbClr val="000099"/>
                </a:solidFill>
                <a:latin typeface="Comic Sans MS" pitchFamily="66" charset="0"/>
              </a:rPr>
              <a:t>what they are doing now (or when they died)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0099"/>
                </a:solidFill>
                <a:latin typeface="Comic Sans MS" pitchFamily="66" charset="0"/>
              </a:rPr>
              <a:t>                           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- </a:t>
            </a:r>
            <a:r>
              <a:rPr lang="en-GB" sz="2000" dirty="0">
                <a:solidFill>
                  <a:srgbClr val="000099"/>
                </a:solidFill>
                <a:latin typeface="Comic Sans MS" pitchFamily="66" charset="0"/>
              </a:rPr>
              <a:t>how they will be remembered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0099"/>
                </a:solidFill>
                <a:latin typeface="Comic Sans MS" pitchFamily="66" charset="0"/>
              </a:rPr>
              <a:t>			 - hopes/plans for the future</a:t>
            </a:r>
          </a:p>
          <a:p>
            <a:pPr lvl="3"/>
            <a:endParaRPr lang="en-GB" sz="1200" dirty="0">
              <a:latin typeface="Comic Sans MS" pitchFamily="66" charset="0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5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567" y="-94333"/>
            <a:ext cx="7886700" cy="1325563"/>
          </a:xfrm>
        </p:spPr>
        <p:txBody>
          <a:bodyPr>
            <a:normAutofit/>
          </a:bodyPr>
          <a:lstStyle/>
          <a:p>
            <a:r>
              <a:rPr lang="en-GB" sz="6600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Introduction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078780"/>
            <a:ext cx="82262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0099"/>
                </a:solidFill>
                <a:latin typeface="Comic Sans MS" panose="030F0702030302020204" pitchFamily="66" charset="0"/>
              </a:rPr>
              <a:t>Your </a:t>
            </a:r>
            <a:r>
              <a:rPr lang="en-GB" sz="2400" b="1" i="1" dirty="0">
                <a:solidFill>
                  <a:srgbClr val="000099"/>
                </a:solidFill>
                <a:latin typeface="Comic Sans MS" pitchFamily="66" charset="0"/>
              </a:rPr>
              <a:t>introduction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is a synopsis (brief explanation)             and is </a:t>
            </a:r>
            <a:r>
              <a:rPr lang="en-GB" sz="2400" u="sng" dirty="0">
                <a:solidFill>
                  <a:srgbClr val="000099"/>
                </a:solidFill>
                <a:latin typeface="Comic Sans MS" pitchFamily="66" charset="0"/>
              </a:rPr>
              <a:t>very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important if you want to catch the reader’s attention. 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22450" y="2069945"/>
            <a:ext cx="8928992" cy="469880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Who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is the person? – their name (real name                         also if their birth name is different) </a:t>
            </a:r>
          </a:p>
          <a:p>
            <a:pPr marL="0" indent="0">
              <a:buNone/>
            </a:pPr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What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are they are famous for?</a:t>
            </a:r>
          </a:p>
          <a:p>
            <a:pPr marL="0" indent="0">
              <a:buNone/>
            </a:pPr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5-Point Star 12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5-Point Star 16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5-Point Star 18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6512" y="5936653"/>
            <a:ext cx="1175751" cy="948522"/>
          </a:xfrm>
          <a:prstGeom prst="rect">
            <a:avLst/>
          </a:prstGeom>
        </p:spPr>
      </p:pic>
      <p:sp>
        <p:nvSpPr>
          <p:cNvPr id="23" name="5-Point Star 22"/>
          <p:cNvSpPr/>
          <p:nvPr/>
        </p:nvSpPr>
        <p:spPr>
          <a:xfrm flipH="1">
            <a:off x="557934" y="6449714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5-Point Star 23"/>
          <p:cNvSpPr/>
          <p:nvPr/>
        </p:nvSpPr>
        <p:spPr>
          <a:xfrm flipH="1">
            <a:off x="483517" y="6386962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5-Point Star 24"/>
          <p:cNvSpPr/>
          <p:nvPr/>
        </p:nvSpPr>
        <p:spPr>
          <a:xfrm flipH="1">
            <a:off x="341430" y="6312037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5-Point Star 25"/>
          <p:cNvSpPr/>
          <p:nvPr/>
        </p:nvSpPr>
        <p:spPr>
          <a:xfrm flipH="1">
            <a:off x="599056" y="6249118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5-Point Star 26"/>
          <p:cNvSpPr/>
          <p:nvPr/>
        </p:nvSpPr>
        <p:spPr>
          <a:xfrm flipH="1">
            <a:off x="508146" y="6240294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5-Point Star 27"/>
          <p:cNvSpPr/>
          <p:nvPr/>
        </p:nvSpPr>
        <p:spPr>
          <a:xfrm flipH="1">
            <a:off x="418409" y="6334896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5-Point Star 28"/>
          <p:cNvSpPr/>
          <p:nvPr/>
        </p:nvSpPr>
        <p:spPr>
          <a:xfrm flipH="1">
            <a:off x="436139" y="6192061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5-Point Star 29"/>
          <p:cNvSpPr/>
          <p:nvPr/>
        </p:nvSpPr>
        <p:spPr>
          <a:xfrm flipH="1">
            <a:off x="418409" y="6403922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5-Point Star 30"/>
          <p:cNvSpPr/>
          <p:nvPr/>
        </p:nvSpPr>
        <p:spPr>
          <a:xfrm flipH="1">
            <a:off x="467666" y="6458447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5-Point Star 31"/>
          <p:cNvSpPr/>
          <p:nvPr/>
        </p:nvSpPr>
        <p:spPr>
          <a:xfrm flipH="1">
            <a:off x="551363" y="6289178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5-Point Star 32"/>
          <p:cNvSpPr/>
          <p:nvPr/>
        </p:nvSpPr>
        <p:spPr>
          <a:xfrm flipH="1">
            <a:off x="546447" y="6186050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5-Point Star 33"/>
          <p:cNvSpPr/>
          <p:nvPr/>
        </p:nvSpPr>
        <p:spPr>
          <a:xfrm flipH="1">
            <a:off x="369152" y="6364102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2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63528" y="5936653"/>
            <a:ext cx="1175751" cy="948522"/>
          </a:xfrm>
          <a:prstGeom prst="rect">
            <a:avLst/>
          </a:prstGeom>
        </p:spPr>
      </p:pic>
      <p:sp>
        <p:nvSpPr>
          <p:cNvPr id="37" name="5-Point Star 36"/>
          <p:cNvSpPr/>
          <p:nvPr/>
        </p:nvSpPr>
        <p:spPr>
          <a:xfrm flipH="1">
            <a:off x="8557974" y="6449714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5-Point Star 37"/>
          <p:cNvSpPr/>
          <p:nvPr/>
        </p:nvSpPr>
        <p:spPr>
          <a:xfrm flipH="1">
            <a:off x="8483557" y="6386962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5-Point Star 38"/>
          <p:cNvSpPr/>
          <p:nvPr/>
        </p:nvSpPr>
        <p:spPr>
          <a:xfrm flipH="1">
            <a:off x="8341470" y="6312037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 flipH="1">
            <a:off x="8599096" y="6249118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 flipH="1">
            <a:off x="8508186" y="6240294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 flipH="1">
            <a:off x="8418449" y="6334896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5-Point Star 42"/>
          <p:cNvSpPr/>
          <p:nvPr/>
        </p:nvSpPr>
        <p:spPr>
          <a:xfrm flipH="1">
            <a:off x="8436179" y="6192061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5-Point Star 43"/>
          <p:cNvSpPr/>
          <p:nvPr/>
        </p:nvSpPr>
        <p:spPr>
          <a:xfrm flipH="1">
            <a:off x="8418449" y="6403922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5-Point Star 44"/>
          <p:cNvSpPr/>
          <p:nvPr/>
        </p:nvSpPr>
        <p:spPr>
          <a:xfrm flipH="1">
            <a:off x="8467706" y="6458447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5-Point Star 45"/>
          <p:cNvSpPr/>
          <p:nvPr/>
        </p:nvSpPr>
        <p:spPr>
          <a:xfrm flipH="1">
            <a:off x="8551403" y="6289178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5-Point Star 46"/>
          <p:cNvSpPr/>
          <p:nvPr/>
        </p:nvSpPr>
        <p:spPr>
          <a:xfrm flipH="1">
            <a:off x="8546487" y="6186050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5-Point Star 47"/>
          <p:cNvSpPr/>
          <p:nvPr/>
        </p:nvSpPr>
        <p:spPr>
          <a:xfrm flipH="1">
            <a:off x="8369192" y="6364102"/>
            <a:ext cx="49257" cy="45719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794" y="-69846"/>
            <a:ext cx="7886700" cy="1325563"/>
          </a:xfrm>
        </p:spPr>
        <p:txBody>
          <a:bodyPr>
            <a:normAutofit/>
          </a:bodyPr>
          <a:lstStyle/>
          <a:p>
            <a:r>
              <a:rPr lang="en-GB" sz="6600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Main Body</a:t>
            </a:r>
          </a:p>
        </p:txBody>
      </p:sp>
      <p:sp>
        <p:nvSpPr>
          <p:cNvPr id="8" name="Rectangle 7"/>
          <p:cNvSpPr/>
          <p:nvPr/>
        </p:nvSpPr>
        <p:spPr>
          <a:xfrm>
            <a:off x="-159448" y="1066352"/>
            <a:ext cx="822622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solidFill>
                  <a:srgbClr val="000099"/>
                </a:solidFill>
                <a:latin typeface="Comic Sans MS" panose="030F0702030302020204" pitchFamily="66" charset="0"/>
              </a:rPr>
              <a:t>The </a:t>
            </a:r>
            <a:r>
              <a:rPr lang="en-GB" sz="2200" b="1" i="1" dirty="0">
                <a:solidFill>
                  <a:srgbClr val="000099"/>
                </a:solidFill>
                <a:latin typeface="Comic Sans MS" pitchFamily="66" charset="0"/>
              </a:rPr>
              <a:t>main body </a:t>
            </a:r>
            <a:r>
              <a:rPr lang="en-GB" sz="2200" dirty="0">
                <a:solidFill>
                  <a:srgbClr val="000099"/>
                </a:solidFill>
                <a:latin typeface="Comic Sans MS" pitchFamily="66" charset="0"/>
              </a:rPr>
              <a:t>of your biography is where you detail the events more specifically of the person’s life. Written in chronological (time) order, you should consider mentioning: 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0" y="2303331"/>
            <a:ext cx="9649072" cy="4683652"/>
          </a:xfrm>
        </p:spPr>
        <p:txBody>
          <a:bodyPr>
            <a:normAutofit lnSpcReduction="10000"/>
          </a:bodyPr>
          <a:lstStyle/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birth/childhood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– where/when were they born?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                                - what were they like as a child?  </a:t>
            </a: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personal life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-</a:t>
            </a:r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things that happened before fame</a:t>
            </a:r>
          </a:p>
          <a:p>
            <a:pPr marL="342900" lvl="1" indent="0">
              <a:buNone/>
            </a:pPr>
            <a:r>
              <a:rPr lang="en-GB" sz="2500" b="1" dirty="0">
                <a:solidFill>
                  <a:srgbClr val="000099"/>
                </a:solidFill>
                <a:latin typeface="Comic Sans MS" pitchFamily="66" charset="0"/>
              </a:rPr>
              <a:t>			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    - things that happened away from fame</a:t>
            </a:r>
          </a:p>
          <a:p>
            <a:pPr marL="342900" lvl="1" indent="0">
              <a:buNone/>
            </a:pPr>
            <a:endParaRPr lang="en-GB" sz="1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what made them famous –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family/incident/achievement</a:t>
            </a:r>
          </a:p>
          <a:p>
            <a:endParaRPr lang="en-GB" sz="1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other achievements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– did they keep doing great things?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					    - did they do different things?</a:t>
            </a:r>
            <a:endParaRPr lang="en-GB" sz="2800" b="1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quotes </a:t>
            </a:r>
            <a:r>
              <a:rPr lang="en-GB" sz="2600" dirty="0">
                <a:solidFill>
                  <a:srgbClr val="000099"/>
                </a:solidFill>
                <a:latin typeface="Comic Sans MS" pitchFamily="66" charset="0"/>
              </a:rPr>
              <a:t>(using quotation/speech marks – “</a:t>
            </a:r>
            <a:r>
              <a:rPr lang="en-GB" sz="2600" i="1" dirty="0">
                <a:solidFill>
                  <a:srgbClr val="000099"/>
                </a:solidFill>
                <a:latin typeface="Comic Sans MS" pitchFamily="66" charset="0"/>
              </a:rPr>
              <a:t>blah, blah</a:t>
            </a:r>
            <a:r>
              <a:rPr lang="en-GB" sz="2600" dirty="0">
                <a:solidFill>
                  <a:srgbClr val="000099"/>
                </a:solidFill>
                <a:latin typeface="Comic Sans MS" pitchFamily="66" charset="0"/>
              </a:rPr>
              <a:t>” )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0099"/>
                </a:solidFill>
                <a:latin typeface="Comic Sans MS" pitchFamily="66" charset="0"/>
              </a:rPr>
              <a:t>	  -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famous/inspiring/funny things they said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         – famous/inspiring/funny things others said about them</a:t>
            </a:r>
            <a:endParaRPr lang="en-GB" sz="2400" b="1" dirty="0">
              <a:solidFill>
                <a:srgbClr val="000099"/>
              </a:solidFill>
              <a:latin typeface="Comic Sans MS" pitchFamily="66" charset="0"/>
            </a:endParaRPr>
          </a:p>
          <a:p>
            <a:endParaRPr lang="en-GB" sz="2800" b="1" dirty="0">
              <a:solidFill>
                <a:srgbClr val="000099"/>
              </a:solidFill>
              <a:latin typeface="Comic Sans MS" pitchFamily="66" charset="0"/>
            </a:endParaRPr>
          </a:p>
          <a:p>
            <a:endParaRPr lang="en-GB" sz="2800" b="1" dirty="0">
              <a:solidFill>
                <a:srgbClr val="000099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3" name="5-Point Star 2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180513" y="-1107504"/>
            <a:ext cx="7361568" cy="81978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63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Main Body</a:t>
            </a:r>
          </a:p>
        </p:txBody>
      </p:sp>
      <p:sp>
        <p:nvSpPr>
          <p:cNvPr id="8" name="Rectangle 7"/>
          <p:cNvSpPr/>
          <p:nvPr/>
        </p:nvSpPr>
        <p:spPr>
          <a:xfrm>
            <a:off x="289123" y="1824982"/>
            <a:ext cx="82262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0099"/>
                </a:solidFill>
                <a:latin typeface="Comic Sans MS" panose="030F0702030302020204" pitchFamily="66" charset="0"/>
              </a:rPr>
              <a:t>The </a:t>
            </a:r>
            <a:r>
              <a:rPr lang="en-GB" sz="2400" b="1" i="1" dirty="0">
                <a:solidFill>
                  <a:srgbClr val="000099"/>
                </a:solidFill>
                <a:latin typeface="Comic Sans MS" pitchFamily="66" charset="0"/>
              </a:rPr>
              <a:t>main body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of your biography should also contain: 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467544" y="2627741"/>
            <a:ext cx="9649072" cy="4595385"/>
          </a:xfrm>
        </p:spPr>
        <p:txBody>
          <a:bodyPr/>
          <a:lstStyle/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Paragraphs –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in chronological order</a:t>
            </a:r>
          </a:p>
          <a:p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Dates –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use dates when discussing achievements/events 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                 (you can use brackets) </a:t>
            </a:r>
          </a:p>
          <a:p>
            <a:pPr marL="0" indent="0">
              <a:buNone/>
            </a:pPr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Statistics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-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are there any numbers that tell us more? </a:t>
            </a:r>
          </a:p>
          <a:p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Time Openers and Connectives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		e.g.	First, Next, Then, After, A while later, 					Finally, Although, Despite, Even though... </a:t>
            </a:r>
          </a:p>
          <a:p>
            <a:endParaRPr lang="en-GB" sz="2800" b="1" dirty="0">
              <a:solidFill>
                <a:srgbClr val="000099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9180513" y="-1107504"/>
            <a:ext cx="7361568" cy="81978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7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Conclusion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-232271" y="1890575"/>
            <a:ext cx="82262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0099"/>
                </a:solidFill>
                <a:latin typeface="Comic Sans MS" panose="030F0702030302020204" pitchFamily="66" charset="0"/>
              </a:rPr>
              <a:t>The </a:t>
            </a:r>
            <a:r>
              <a:rPr lang="en-GB" sz="2400" b="1" i="1" dirty="0">
                <a:solidFill>
                  <a:srgbClr val="000099"/>
                </a:solidFill>
                <a:latin typeface="Comic Sans MS" pitchFamily="66" charset="0"/>
              </a:rPr>
              <a:t>conclusion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varies depending on whether                      the person is alive or dead : 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444352" y="3091646"/>
            <a:ext cx="9649072" cy="4595385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Alive 	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-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what they are doing now?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		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-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how they will be remembered?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		- hopes/plans for the future?</a:t>
            </a:r>
          </a:p>
          <a:p>
            <a:pPr marL="0" indent="0">
              <a:buNone/>
            </a:pPr>
            <a:endParaRPr lang="en-GB" sz="2400" dirty="0">
              <a:solidFill>
                <a:srgbClr val="000099"/>
              </a:solidFill>
              <a:latin typeface="Comic Sans MS" pitchFamily="66" charset="0"/>
            </a:endParaRPr>
          </a:p>
          <a:p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000099"/>
                </a:solidFill>
                <a:latin typeface="Comic Sans MS" pitchFamily="66" charset="0"/>
              </a:rPr>
              <a:t>Dead	–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when did they die?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		</a:t>
            </a:r>
            <a:r>
              <a:rPr lang="en-GB" sz="2800" dirty="0">
                <a:solidFill>
                  <a:srgbClr val="000099"/>
                </a:solidFill>
                <a:latin typeface="Comic Sans MS" pitchFamily="66" charset="0"/>
              </a:rPr>
              <a:t>- </a:t>
            </a: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how they will be remembered?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99"/>
                </a:solidFill>
                <a:latin typeface="Comic Sans MS" pitchFamily="66" charset="0"/>
              </a:rPr>
              <a:t>		</a:t>
            </a:r>
          </a:p>
          <a:p>
            <a:pPr marL="0" indent="0">
              <a:buNone/>
            </a:pPr>
            <a:endParaRPr lang="en-GB" sz="200" dirty="0">
              <a:solidFill>
                <a:srgbClr val="000099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sz="2800" b="1" dirty="0">
              <a:solidFill>
                <a:srgbClr val="000099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9180513" y="-1107504"/>
            <a:ext cx="7361568" cy="81978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40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4799756"/>
            <a:ext cx="15217303" cy="11657756"/>
            <a:chOff x="0" y="-4799756"/>
            <a:chExt cx="15217303" cy="11657756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10476656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2201969">
              <a:off x="2370072" y="-3958698"/>
              <a:ext cx="12847231" cy="791739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372200" y="-4799756"/>
              <a:ext cx="7488832" cy="6768752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645" y="1383653"/>
            <a:ext cx="7886700" cy="1325563"/>
          </a:xfrm>
        </p:spPr>
        <p:txBody>
          <a:bodyPr>
            <a:normAutofit/>
          </a:bodyPr>
          <a:lstStyle/>
          <a:p>
            <a:r>
              <a:rPr lang="en-GB" sz="6600" dirty="0">
                <a:ln w="38100">
                  <a:solidFill>
                    <a:srgbClr val="000099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Save &amp; Share</a:t>
            </a:r>
          </a:p>
        </p:txBody>
      </p:sp>
      <p:sp>
        <p:nvSpPr>
          <p:cNvPr id="8" name="Rectangle 7"/>
          <p:cNvSpPr/>
          <p:nvPr/>
        </p:nvSpPr>
        <p:spPr>
          <a:xfrm>
            <a:off x="322460" y="3213168"/>
            <a:ext cx="79939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0099"/>
                </a:solidFill>
                <a:latin typeface="Comic Sans MS" panose="030F0702030302020204" pitchFamily="66" charset="0"/>
              </a:rPr>
              <a:t>When you are confident that your work is finished, please upload it to your HWB </a:t>
            </a:r>
            <a:r>
              <a:rPr lang="en-GB" sz="2400" dirty="0" err="1">
                <a:solidFill>
                  <a:srgbClr val="000099"/>
                </a:solidFill>
                <a:latin typeface="Comic Sans MS" panose="030F0702030302020204" pitchFamily="66" charset="0"/>
              </a:rPr>
              <a:t>Cymru</a:t>
            </a:r>
            <a:r>
              <a:rPr lang="en-GB" sz="2400" dirty="0">
                <a:solidFill>
                  <a:srgbClr val="000099"/>
                </a:solidFill>
                <a:latin typeface="Comic Sans MS" panose="030F0702030302020204" pitchFamily="66" charset="0"/>
              </a:rPr>
              <a:t> account.                     Thank you for your efforts!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702027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316416" y="51621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748464" y="300186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8460432" y="12154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7740352" y="15617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964488" y="804242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172400" y="188640"/>
            <a:ext cx="199777" cy="10447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9180513" y="-1107504"/>
            <a:ext cx="7361568" cy="81978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741</TotalTime>
  <Words>547</Words>
  <Application>Microsoft Office PowerPoint</Application>
  <PresentationFormat>On-screen Show (4:3)</PresentationFormat>
  <Paragraphs>79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Writing a Biography</vt:lpstr>
      <vt:lpstr>What is a biography?</vt:lpstr>
      <vt:lpstr>Success Criteria</vt:lpstr>
      <vt:lpstr>A Good Biography Needs:</vt:lpstr>
      <vt:lpstr>Introduction</vt:lpstr>
      <vt:lpstr>Main Body</vt:lpstr>
      <vt:lpstr>Main Body</vt:lpstr>
      <vt:lpstr>Conclusion</vt:lpstr>
      <vt:lpstr>Save &amp; Share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Karen</dc:creator>
  <cp:lastModifiedBy>joanna cox</cp:lastModifiedBy>
  <cp:revision>78</cp:revision>
  <dcterms:created xsi:type="dcterms:W3CDTF">2014-03-11T19:35:24Z</dcterms:created>
  <dcterms:modified xsi:type="dcterms:W3CDTF">2020-06-08T08:48:18Z</dcterms:modified>
</cp:coreProperties>
</file>