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61" r:id="rId5"/>
    <p:sldId id="257" r:id="rId6"/>
    <p:sldId id="258" r:id="rId7"/>
    <p:sldId id="260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03950F-30B0-4EFF-9562-2694FD5343B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7E7C5F-8168-4F6C-A57C-D417002DFE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6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294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200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100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972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2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407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017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498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458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410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347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C59C3-4BCD-46C3-8F41-3A85B20508F5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EF5EC-A227-426C-9457-8AC029EC32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656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260648"/>
            <a:ext cx="8496944" cy="62646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3568" y="1268760"/>
            <a:ext cx="76328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y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Lanlwytho gwaith a lluniau i Hwb</a:t>
            </a:r>
          </a:p>
          <a:p>
            <a:pPr algn="ctr"/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3200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i="1" dirty="0" smtClean="0">
                <a:latin typeface="Arial" panose="020B0604020202020204" pitchFamily="34" charset="0"/>
                <a:cs typeface="Arial" panose="020B0604020202020204" pitchFamily="34" charset="0"/>
              </a:rPr>
              <a:t>Uploading work and photos to Hwb</a:t>
            </a:r>
            <a:r>
              <a:rPr lang="en-GB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5" t="22298" r="6699" b="9523"/>
          <a:stretch/>
        </p:blipFill>
        <p:spPr bwMode="auto">
          <a:xfrm>
            <a:off x="2339752" y="3573016"/>
            <a:ext cx="4979133" cy="2156798"/>
          </a:xfrm>
          <a:prstGeom prst="rect">
            <a:avLst/>
          </a:prstGeom>
          <a:noFill/>
          <a:ln w="349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5755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39" r="2465" b="4918"/>
          <a:stretch/>
        </p:blipFill>
        <p:spPr bwMode="auto">
          <a:xfrm>
            <a:off x="755574" y="2276872"/>
            <a:ext cx="7886187" cy="3863261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2339752" y="1772816"/>
            <a:ext cx="1584176" cy="2376264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val 3"/>
          <p:cNvSpPr/>
          <p:nvPr/>
        </p:nvSpPr>
        <p:spPr>
          <a:xfrm>
            <a:off x="3707904" y="4005064"/>
            <a:ext cx="1296144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95536" y="404664"/>
            <a:ext cx="8246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Arial" panose="020B0604020202020204" pitchFamily="34" charset="0"/>
                <a:cs typeface="Arial" panose="020B0604020202020204" pitchFamily="34" charset="0"/>
              </a:rPr>
              <a:t>Mewngofnodwch i Hwb a gwasgwch y botwm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‘Just2easy’.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Sign in to Hwb and press the ‘Just2easy’ button.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691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52" b="6726"/>
          <a:stretch/>
        </p:blipFill>
        <p:spPr bwMode="auto">
          <a:xfrm>
            <a:off x="867109" y="2420888"/>
            <a:ext cx="7380312" cy="3359427"/>
          </a:xfrm>
          <a:prstGeom prst="rect">
            <a:avLst/>
          </a:prstGeom>
          <a:noFill/>
          <a:ln w="603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620688"/>
            <a:ext cx="82462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Arial" panose="020B0604020202020204" pitchFamily="34" charset="0"/>
                <a:cs typeface="Arial" panose="020B0604020202020204" pitchFamily="34" charset="0"/>
              </a:rPr>
              <a:t>Nesaf, gwasgwch y botwm ‘Uwchlwytho’.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Next press the ‘Upload’ button.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1475656" y="1844824"/>
            <a:ext cx="2016224" cy="2376264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1322387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3615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6" b="5415"/>
          <a:stretch/>
        </p:blipFill>
        <p:spPr bwMode="auto">
          <a:xfrm>
            <a:off x="539406" y="2530547"/>
            <a:ext cx="8061697" cy="3778771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404664"/>
            <a:ext cx="824622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 smtClean="0">
                <a:latin typeface="Arial" panose="020B0604020202020204" pitchFamily="34" charset="0"/>
                <a:cs typeface="Arial" panose="020B0604020202020204" pitchFamily="34" charset="0"/>
              </a:rPr>
              <a:t>Dyma ble fyddwch yn medru lanlwytho lluniau neu gwaith i ddangos athro/athrawes eich plentyn.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i="1" dirty="0" smtClean="0">
                <a:latin typeface="Arial" panose="020B0604020202020204" pitchFamily="34" charset="0"/>
                <a:cs typeface="Arial" panose="020B0604020202020204" pitchFamily="34" charset="0"/>
              </a:rPr>
              <a:t>Here you can upload any pictures or work you would like your child’s teacher to see.</a:t>
            </a:r>
            <a:endParaRPr lang="en-GB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324531" y="1700808"/>
            <a:ext cx="864096" cy="2433351"/>
          </a:xfrm>
          <a:prstGeom prst="straightConnector1">
            <a:avLst/>
          </a:prstGeom>
          <a:ln w="412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836988"/>
            <a:ext cx="1317625" cy="817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145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gfen" ma:contentTypeID="0x01010093F487DC86113B44949CAC6FDED1B1AF" ma:contentTypeVersion="6" ma:contentTypeDescription="Creu dogfen newydd." ma:contentTypeScope="" ma:versionID="88702c7007b92182b9c88b4627ac7b96">
  <xsd:schema xmlns:xsd="http://www.w3.org/2001/XMLSchema" xmlns:xs="http://www.w3.org/2001/XMLSchema" xmlns:p="http://schemas.microsoft.com/office/2006/metadata/properties" xmlns:ns2="58406e6c-53c4-4acb-99ca-7859664bb848" targetNamespace="http://schemas.microsoft.com/office/2006/metadata/properties" ma:root="true" ma:fieldsID="860daca5a4c5d453f43a553c874a4ea2" ns2:_="">
    <xsd:import namespace="58406e6c-53c4-4acb-99ca-7859664bb8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406e6c-53c4-4acb-99ca-7859664bb8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Math o Gynnwys"/>
        <xsd:element ref="dc:title" minOccurs="0" maxOccurs="1" ma:index="4" ma:displayName="Teit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17C140-181D-4FAB-B5E9-FCDE8C3E150C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8406e6c-53c4-4acb-99ca-7859664bb848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761F931-E06A-4286-A1FE-FC4E9BDF21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F2F9239-8B1D-486A-93FE-65FFB7BE66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8406e6c-53c4-4acb-99ca-7859664bb8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83</Words>
  <Application>Microsoft Office PowerPoint</Application>
  <PresentationFormat>On-screen Show (4:3)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Jones</dc:creator>
  <cp:lastModifiedBy>home</cp:lastModifiedBy>
  <cp:revision>4</cp:revision>
  <dcterms:created xsi:type="dcterms:W3CDTF">2020-06-24T09:51:33Z</dcterms:created>
  <dcterms:modified xsi:type="dcterms:W3CDTF">2021-01-22T17:04:24Z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0x01010093F487DC86113B44949CAC6FDED1B1AF</vt:lpwstr>
  </property>
</Properties>
</file>